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ertje Klip - van der Veen" userId="S::geertje.vanderveen@noorderpoort.nl::0da1cf36-0ccc-4a06-aa73-dba31ba6afd5" providerId="AD" clId="Web-{0F1542B1-50E5-8F10-031F-CA71BD32B618}"/>
    <pc:docChg chg="addSld delSld modSld addMainMaster delMainMaster">
      <pc:chgData name="Geertje Klip - van der Veen" userId="S::geertje.vanderveen@noorderpoort.nl::0da1cf36-0ccc-4a06-aa73-dba31ba6afd5" providerId="AD" clId="Web-{0F1542B1-50E5-8F10-031F-CA71BD32B618}" dt="2019-09-01T15:05:38.478" v="672"/>
      <pc:docMkLst>
        <pc:docMk/>
      </pc:docMkLst>
      <pc:sldChg chg="addSp delSp modSp mod setBg modClrScheme setClrOvrMap chgLayout">
        <pc:chgData name="Geertje Klip - van der Veen" userId="S::geertje.vanderveen@noorderpoort.nl::0da1cf36-0ccc-4a06-aa73-dba31ba6afd5" providerId="AD" clId="Web-{0F1542B1-50E5-8F10-031F-CA71BD32B618}" dt="2019-09-01T14:46:49.453" v="393"/>
        <pc:sldMkLst>
          <pc:docMk/>
          <pc:sldMk cId="3351439039" sldId="256"/>
        </pc:sldMkLst>
        <pc:spChg chg="mod">
          <ac:chgData name="Geertje Klip - van der Veen" userId="S::geertje.vanderveen@noorderpoort.nl::0da1cf36-0ccc-4a06-aa73-dba31ba6afd5" providerId="AD" clId="Web-{0F1542B1-50E5-8F10-031F-CA71BD32B618}" dt="2019-09-01T14:46:49.453" v="393"/>
          <ac:spMkLst>
            <pc:docMk/>
            <pc:sldMk cId="3351439039" sldId="256"/>
            <ac:spMk id="2" creationId="{00000000-0000-0000-0000-000000000000}"/>
          </ac:spMkLst>
        </pc:spChg>
        <pc:spChg chg="mod">
          <ac:chgData name="Geertje Klip - van der Veen" userId="S::geertje.vanderveen@noorderpoort.nl::0da1cf36-0ccc-4a06-aa73-dba31ba6afd5" providerId="AD" clId="Web-{0F1542B1-50E5-8F10-031F-CA71BD32B618}" dt="2019-09-01T14:46:49.453" v="393"/>
          <ac:spMkLst>
            <pc:docMk/>
            <pc:sldMk cId="3351439039" sldId="256"/>
            <ac:spMk id="3" creationId="{00000000-0000-0000-0000-000000000000}"/>
          </ac:spMkLst>
        </pc:spChg>
        <pc:spChg chg="add del">
          <ac:chgData name="Geertje Klip - van der Veen" userId="S::geertje.vanderveen@noorderpoort.nl::0da1cf36-0ccc-4a06-aa73-dba31ba6afd5" providerId="AD" clId="Web-{0F1542B1-50E5-8F10-031F-CA71BD32B618}" dt="2019-09-01T14:46:49.453" v="393"/>
          <ac:spMkLst>
            <pc:docMk/>
            <pc:sldMk cId="3351439039" sldId="256"/>
            <ac:spMk id="9" creationId="{6B695AA2-4B70-477F-AF90-536B720A1343}"/>
          </ac:spMkLst>
        </pc:spChg>
        <pc:spChg chg="add">
          <ac:chgData name="Geertje Klip - van der Veen" userId="S::geertje.vanderveen@noorderpoort.nl::0da1cf36-0ccc-4a06-aa73-dba31ba6afd5" providerId="AD" clId="Web-{0F1542B1-50E5-8F10-031F-CA71BD32B618}" dt="2019-09-01T14:46:49.453" v="393"/>
          <ac:spMkLst>
            <pc:docMk/>
            <pc:sldMk cId="3351439039" sldId="256"/>
            <ac:spMk id="14" creationId="{C946306D-5ADD-463A-949A-DEEBA39D70DC}"/>
          </ac:spMkLst>
        </pc:spChg>
        <pc:spChg chg="add">
          <ac:chgData name="Geertje Klip - van der Veen" userId="S::geertje.vanderveen@noorderpoort.nl::0da1cf36-0ccc-4a06-aa73-dba31ba6afd5" providerId="AD" clId="Web-{0F1542B1-50E5-8F10-031F-CA71BD32B618}" dt="2019-09-01T14:46:49.453" v="393"/>
          <ac:spMkLst>
            <pc:docMk/>
            <pc:sldMk cId="3351439039" sldId="256"/>
            <ac:spMk id="16" creationId="{A473A035-1F9A-4381-AC96-683CD2DF5DE8}"/>
          </ac:spMkLst>
        </pc:spChg>
        <pc:spChg chg="add">
          <ac:chgData name="Geertje Klip - van der Veen" userId="S::geertje.vanderveen@noorderpoort.nl::0da1cf36-0ccc-4a06-aa73-dba31ba6afd5" providerId="AD" clId="Web-{0F1542B1-50E5-8F10-031F-CA71BD32B618}" dt="2019-09-01T14:46:49.453" v="393"/>
          <ac:spMkLst>
            <pc:docMk/>
            <pc:sldMk cId="3351439039" sldId="256"/>
            <ac:spMk id="18" creationId="{CF4ED641-0671-4D88-92E6-026A8C9F1A4E}"/>
          </ac:spMkLst>
        </pc:spChg>
        <pc:spChg chg="add">
          <ac:chgData name="Geertje Klip - van der Veen" userId="S::geertje.vanderveen@noorderpoort.nl::0da1cf36-0ccc-4a06-aa73-dba31ba6afd5" providerId="AD" clId="Web-{0F1542B1-50E5-8F10-031F-CA71BD32B618}" dt="2019-09-01T14:46:49.453" v="393"/>
          <ac:spMkLst>
            <pc:docMk/>
            <pc:sldMk cId="3351439039" sldId="256"/>
            <ac:spMk id="20" creationId="{7A02EF2F-E7B1-40FC-885B-C4D89902B6E0}"/>
          </ac:spMkLst>
        </pc:spChg>
        <pc:spChg chg="add">
          <ac:chgData name="Geertje Klip - van der Veen" userId="S::geertje.vanderveen@noorderpoort.nl::0da1cf36-0ccc-4a06-aa73-dba31ba6afd5" providerId="AD" clId="Web-{0F1542B1-50E5-8F10-031F-CA71BD32B618}" dt="2019-09-01T14:46:49.453" v="393"/>
          <ac:spMkLst>
            <pc:docMk/>
            <pc:sldMk cId="3351439039" sldId="256"/>
            <ac:spMk id="22" creationId="{9180D5DB-9658-40A6-A418-7C69982226F4}"/>
          </ac:spMkLst>
        </pc:spChg>
        <pc:picChg chg="add mod">
          <ac:chgData name="Geertje Klip - van der Veen" userId="S::geertje.vanderveen@noorderpoort.nl::0da1cf36-0ccc-4a06-aa73-dba31ba6afd5" providerId="AD" clId="Web-{0F1542B1-50E5-8F10-031F-CA71BD32B618}" dt="2019-09-01T14:46:49.453" v="393"/>
          <ac:picMkLst>
            <pc:docMk/>
            <pc:sldMk cId="3351439039" sldId="256"/>
            <ac:picMk id="4" creationId="{7BD1DC7A-8680-4818-81CE-7519418973BC}"/>
          </ac:picMkLst>
        </pc:picChg>
        <pc:picChg chg="add mod ord">
          <ac:chgData name="Geertje Klip - van der Veen" userId="S::geertje.vanderveen@noorderpoort.nl::0da1cf36-0ccc-4a06-aa73-dba31ba6afd5" providerId="AD" clId="Web-{0F1542B1-50E5-8F10-031F-CA71BD32B618}" dt="2019-09-01T14:46:49.453" v="393"/>
          <ac:picMkLst>
            <pc:docMk/>
            <pc:sldMk cId="3351439039" sldId="256"/>
            <ac:picMk id="5" creationId="{4E322AB2-C528-43CA-9A47-1D88231A47EF}"/>
          </ac:picMkLst>
        </pc:picChg>
      </pc:sldChg>
      <pc:sldChg chg="addSp modSp new mod setBg">
        <pc:chgData name="Geertje Klip - van der Veen" userId="S::geertje.vanderveen@noorderpoort.nl::0da1cf36-0ccc-4a06-aa73-dba31ba6afd5" providerId="AD" clId="Web-{0F1542B1-50E5-8F10-031F-CA71BD32B618}" dt="2019-09-01T14:58:25.568" v="512" actId="20577"/>
        <pc:sldMkLst>
          <pc:docMk/>
          <pc:sldMk cId="2862417179" sldId="257"/>
        </pc:sldMkLst>
        <pc:spChg chg="mod">
          <ac:chgData name="Geertje Klip - van der Veen" userId="S::geertje.vanderveen@noorderpoort.nl::0da1cf36-0ccc-4a06-aa73-dba31ba6afd5" providerId="AD" clId="Web-{0F1542B1-50E5-8F10-031F-CA71BD32B618}" dt="2019-09-01T14:49:57.498" v="407"/>
          <ac:spMkLst>
            <pc:docMk/>
            <pc:sldMk cId="2862417179" sldId="257"/>
            <ac:spMk id="2" creationId="{76C8EBEE-281A-4820-A9A1-902411DF5E0A}"/>
          </ac:spMkLst>
        </pc:spChg>
        <pc:spChg chg="mod">
          <ac:chgData name="Geertje Klip - van der Veen" userId="S::geertje.vanderveen@noorderpoort.nl::0da1cf36-0ccc-4a06-aa73-dba31ba6afd5" providerId="AD" clId="Web-{0F1542B1-50E5-8F10-031F-CA71BD32B618}" dt="2019-09-01T14:58:25.568" v="512" actId="20577"/>
          <ac:spMkLst>
            <pc:docMk/>
            <pc:sldMk cId="2862417179" sldId="257"/>
            <ac:spMk id="3" creationId="{5D2B60DE-18BA-470E-9FC7-DD46CDB7EA6A}"/>
          </ac:spMkLst>
        </pc:spChg>
        <pc:spChg chg="add">
          <ac:chgData name="Geertje Klip - van der Veen" userId="S::geertje.vanderveen@noorderpoort.nl::0da1cf36-0ccc-4a06-aa73-dba31ba6afd5" providerId="AD" clId="Web-{0F1542B1-50E5-8F10-031F-CA71BD32B618}" dt="2019-09-01T14:49:57.498" v="407"/>
          <ac:spMkLst>
            <pc:docMk/>
            <pc:sldMk cId="2862417179" sldId="257"/>
            <ac:spMk id="8" creationId="{18FFF8BA-E008-4068-851C-2CED296AC5C1}"/>
          </ac:spMkLst>
        </pc:spChg>
        <pc:spChg chg="add">
          <ac:chgData name="Geertje Klip - van der Veen" userId="S::geertje.vanderveen@noorderpoort.nl::0da1cf36-0ccc-4a06-aa73-dba31ba6afd5" providerId="AD" clId="Web-{0F1542B1-50E5-8F10-031F-CA71BD32B618}" dt="2019-09-01T14:49:57.498" v="407"/>
          <ac:spMkLst>
            <pc:docMk/>
            <pc:sldMk cId="2862417179" sldId="257"/>
            <ac:spMk id="10" creationId="{832B0DA7-13B0-4805-B9BD-9BFACCB233CC}"/>
          </ac:spMkLst>
        </pc:spChg>
        <pc:spChg chg="add">
          <ac:chgData name="Geertje Klip - van der Veen" userId="S::geertje.vanderveen@noorderpoort.nl::0da1cf36-0ccc-4a06-aa73-dba31ba6afd5" providerId="AD" clId="Web-{0F1542B1-50E5-8F10-031F-CA71BD32B618}" dt="2019-09-01T14:49:57.498" v="407"/>
          <ac:spMkLst>
            <pc:docMk/>
            <pc:sldMk cId="2862417179" sldId="257"/>
            <ac:spMk id="12" creationId="{D5D17921-1EF4-488E-A9AA-AC6B7F3CE91D}"/>
          </ac:spMkLst>
        </pc:spChg>
      </pc:sldChg>
      <pc:sldChg chg="modSp new del">
        <pc:chgData name="Geertje Klip - van der Veen" userId="S::geertje.vanderveen@noorderpoort.nl::0da1cf36-0ccc-4a06-aa73-dba31ba6afd5" providerId="AD" clId="Web-{0F1542B1-50E5-8F10-031F-CA71BD32B618}" dt="2019-09-01T14:58:39.881" v="515"/>
        <pc:sldMkLst>
          <pc:docMk/>
          <pc:sldMk cId="1556877823" sldId="258"/>
        </pc:sldMkLst>
        <pc:spChg chg="mod">
          <ac:chgData name="Geertje Klip - van der Veen" userId="S::geertje.vanderveen@noorderpoort.nl::0da1cf36-0ccc-4a06-aa73-dba31ba6afd5" providerId="AD" clId="Web-{0F1542B1-50E5-8F10-031F-CA71BD32B618}" dt="2019-09-01T14:39:27.543" v="84" actId="20577"/>
          <ac:spMkLst>
            <pc:docMk/>
            <pc:sldMk cId="1556877823" sldId="258"/>
            <ac:spMk id="2" creationId="{F9954AAC-19BC-41C8-B247-31AEC26A19C9}"/>
          </ac:spMkLst>
        </pc:spChg>
      </pc:sldChg>
      <pc:sldChg chg="modSp new">
        <pc:chgData name="Geertje Klip - van der Veen" userId="S::geertje.vanderveen@noorderpoort.nl::0da1cf36-0ccc-4a06-aa73-dba31ba6afd5" providerId="AD" clId="Web-{0F1542B1-50E5-8F10-031F-CA71BD32B618}" dt="2019-09-01T14:45:05.308" v="389" actId="20577"/>
        <pc:sldMkLst>
          <pc:docMk/>
          <pc:sldMk cId="359967381" sldId="259"/>
        </pc:sldMkLst>
        <pc:spChg chg="mod">
          <ac:chgData name="Geertje Klip - van der Veen" userId="S::geertje.vanderveen@noorderpoort.nl::0da1cf36-0ccc-4a06-aa73-dba31ba6afd5" providerId="AD" clId="Web-{0F1542B1-50E5-8F10-031F-CA71BD32B618}" dt="2019-09-01T14:39:46.544" v="102" actId="20577"/>
          <ac:spMkLst>
            <pc:docMk/>
            <pc:sldMk cId="359967381" sldId="259"/>
            <ac:spMk id="2" creationId="{37CDC4E8-DB01-454C-B37A-AA435A523692}"/>
          </ac:spMkLst>
        </pc:spChg>
        <pc:spChg chg="mod">
          <ac:chgData name="Geertje Klip - van der Veen" userId="S::geertje.vanderveen@noorderpoort.nl::0da1cf36-0ccc-4a06-aa73-dba31ba6afd5" providerId="AD" clId="Web-{0F1542B1-50E5-8F10-031F-CA71BD32B618}" dt="2019-09-01T14:45:05.308" v="389" actId="20577"/>
          <ac:spMkLst>
            <pc:docMk/>
            <pc:sldMk cId="359967381" sldId="259"/>
            <ac:spMk id="3" creationId="{B4FDF862-AD80-42EA-81B2-3B9830BA1BC4}"/>
          </ac:spMkLst>
        </pc:spChg>
      </pc:sldChg>
      <pc:sldChg chg="addSp modSp new mod setBg">
        <pc:chgData name="Geertje Klip - van der Veen" userId="S::geertje.vanderveen@noorderpoort.nl::0da1cf36-0ccc-4a06-aa73-dba31ba6afd5" providerId="AD" clId="Web-{0F1542B1-50E5-8F10-031F-CA71BD32B618}" dt="2019-09-01T15:03:59.489" v="611"/>
        <pc:sldMkLst>
          <pc:docMk/>
          <pc:sldMk cId="117193755" sldId="260"/>
        </pc:sldMkLst>
        <pc:spChg chg="mod">
          <ac:chgData name="Geertje Klip - van der Veen" userId="S::geertje.vanderveen@noorderpoort.nl::0da1cf36-0ccc-4a06-aa73-dba31ba6afd5" providerId="AD" clId="Web-{0F1542B1-50E5-8F10-031F-CA71BD32B618}" dt="2019-09-01T15:03:59.489" v="611"/>
          <ac:spMkLst>
            <pc:docMk/>
            <pc:sldMk cId="117193755" sldId="260"/>
            <ac:spMk id="2" creationId="{7D22A9A1-AB58-47D5-9F3B-1F760FF39238}"/>
          </ac:spMkLst>
        </pc:spChg>
        <pc:spChg chg="mod ord">
          <ac:chgData name="Geertje Klip - van der Veen" userId="S::geertje.vanderveen@noorderpoort.nl::0da1cf36-0ccc-4a06-aa73-dba31ba6afd5" providerId="AD" clId="Web-{0F1542B1-50E5-8F10-031F-CA71BD32B618}" dt="2019-09-01T15:03:59.489" v="611"/>
          <ac:spMkLst>
            <pc:docMk/>
            <pc:sldMk cId="117193755" sldId="260"/>
            <ac:spMk id="3" creationId="{081A9F0A-117B-41A5-9545-080D1526FA8E}"/>
          </ac:spMkLst>
        </pc:spChg>
        <pc:spChg chg="add">
          <ac:chgData name="Geertje Klip - van der Veen" userId="S::geertje.vanderveen@noorderpoort.nl::0da1cf36-0ccc-4a06-aa73-dba31ba6afd5" providerId="AD" clId="Web-{0F1542B1-50E5-8F10-031F-CA71BD32B618}" dt="2019-09-01T15:03:59.489" v="611"/>
          <ac:spMkLst>
            <pc:docMk/>
            <pc:sldMk cId="117193755" sldId="260"/>
            <ac:spMk id="9" creationId="{FBB53F82-F191-4EEB-AB7B-F69E634FA3E8}"/>
          </ac:spMkLst>
        </pc:spChg>
        <pc:spChg chg="add">
          <ac:chgData name="Geertje Klip - van der Veen" userId="S::geertje.vanderveen@noorderpoort.nl::0da1cf36-0ccc-4a06-aa73-dba31ba6afd5" providerId="AD" clId="Web-{0F1542B1-50E5-8F10-031F-CA71BD32B618}" dt="2019-09-01T15:03:59.489" v="611"/>
          <ac:spMkLst>
            <pc:docMk/>
            <pc:sldMk cId="117193755" sldId="260"/>
            <ac:spMk id="11" creationId="{8616AA08-3831-473D-B61B-89484A33CF65}"/>
          </ac:spMkLst>
        </pc:spChg>
        <pc:spChg chg="add">
          <ac:chgData name="Geertje Klip - van der Veen" userId="S::geertje.vanderveen@noorderpoort.nl::0da1cf36-0ccc-4a06-aa73-dba31ba6afd5" providerId="AD" clId="Web-{0F1542B1-50E5-8F10-031F-CA71BD32B618}" dt="2019-09-01T15:03:59.489" v="611"/>
          <ac:spMkLst>
            <pc:docMk/>
            <pc:sldMk cId="117193755" sldId="260"/>
            <ac:spMk id="13" creationId="{8431B918-3A1C-46BA-9430-CAD97D9DA0FC}"/>
          </ac:spMkLst>
        </pc:spChg>
        <pc:spChg chg="add">
          <ac:chgData name="Geertje Klip - van der Veen" userId="S::geertje.vanderveen@noorderpoort.nl::0da1cf36-0ccc-4a06-aa73-dba31ba6afd5" providerId="AD" clId="Web-{0F1542B1-50E5-8F10-031F-CA71BD32B618}" dt="2019-09-01T15:03:59.489" v="611"/>
          <ac:spMkLst>
            <pc:docMk/>
            <pc:sldMk cId="117193755" sldId="260"/>
            <ac:spMk id="15" creationId="{8400935A-2F82-4DC4-A4E1-E12EFB8C2738}"/>
          </ac:spMkLst>
        </pc:spChg>
        <pc:spChg chg="add">
          <ac:chgData name="Geertje Klip - van der Veen" userId="S::geertje.vanderveen@noorderpoort.nl::0da1cf36-0ccc-4a06-aa73-dba31ba6afd5" providerId="AD" clId="Web-{0F1542B1-50E5-8F10-031F-CA71BD32B618}" dt="2019-09-01T15:03:59.489" v="611"/>
          <ac:spMkLst>
            <pc:docMk/>
            <pc:sldMk cId="117193755" sldId="260"/>
            <ac:spMk id="17" creationId="{A3D5D599-1CAE-4C92-B5AE-8E51AF6D47C9}"/>
          </ac:spMkLst>
        </pc:spChg>
        <pc:picChg chg="add mod">
          <ac:chgData name="Geertje Klip - van der Veen" userId="S::geertje.vanderveen@noorderpoort.nl::0da1cf36-0ccc-4a06-aa73-dba31ba6afd5" providerId="AD" clId="Web-{0F1542B1-50E5-8F10-031F-CA71BD32B618}" dt="2019-09-01T15:03:59.489" v="611"/>
          <ac:picMkLst>
            <pc:docMk/>
            <pc:sldMk cId="117193755" sldId="260"/>
            <ac:picMk id="4" creationId="{7221BF37-A43B-431A-93F9-C2483D61C7BA}"/>
          </ac:picMkLst>
        </pc:picChg>
      </pc:sldChg>
      <pc:sldChg chg="addSp modSp new mod setBg">
        <pc:chgData name="Geertje Klip - van der Veen" userId="S::geertje.vanderveen@noorderpoort.nl::0da1cf36-0ccc-4a06-aa73-dba31ba6afd5" providerId="AD" clId="Web-{0F1542B1-50E5-8F10-031F-CA71BD32B618}" dt="2019-09-01T14:53:36.539" v="429"/>
        <pc:sldMkLst>
          <pc:docMk/>
          <pc:sldMk cId="2989752007" sldId="261"/>
        </pc:sldMkLst>
        <pc:spChg chg="mod">
          <ac:chgData name="Geertje Klip - van der Veen" userId="S::geertje.vanderveen@noorderpoort.nl::0da1cf36-0ccc-4a06-aa73-dba31ba6afd5" providerId="AD" clId="Web-{0F1542B1-50E5-8F10-031F-CA71BD32B618}" dt="2019-09-01T14:53:36.539" v="429"/>
          <ac:spMkLst>
            <pc:docMk/>
            <pc:sldMk cId="2989752007" sldId="261"/>
            <ac:spMk id="2" creationId="{EEA46F69-B490-4C39-BFB8-E18AE497CF2E}"/>
          </ac:spMkLst>
        </pc:spChg>
        <pc:spChg chg="mod ord">
          <ac:chgData name="Geertje Klip - van der Veen" userId="S::geertje.vanderveen@noorderpoort.nl::0da1cf36-0ccc-4a06-aa73-dba31ba6afd5" providerId="AD" clId="Web-{0F1542B1-50E5-8F10-031F-CA71BD32B618}" dt="2019-09-01T14:53:36.539" v="429"/>
          <ac:spMkLst>
            <pc:docMk/>
            <pc:sldMk cId="2989752007" sldId="261"/>
            <ac:spMk id="3" creationId="{4FC751D6-102C-4855-9B9C-27CB5E6DB01B}"/>
          </ac:spMkLst>
        </pc:spChg>
        <pc:spChg chg="add">
          <ac:chgData name="Geertje Klip - van der Veen" userId="S::geertje.vanderveen@noorderpoort.nl::0da1cf36-0ccc-4a06-aa73-dba31ba6afd5" providerId="AD" clId="Web-{0F1542B1-50E5-8F10-031F-CA71BD32B618}" dt="2019-09-01T14:53:36.539" v="429"/>
          <ac:spMkLst>
            <pc:docMk/>
            <pc:sldMk cId="2989752007" sldId="261"/>
            <ac:spMk id="9" creationId="{7A4CA679-3546-4E14-8FB8-F57168C37635}"/>
          </ac:spMkLst>
        </pc:spChg>
        <pc:spChg chg="add">
          <ac:chgData name="Geertje Klip - van der Veen" userId="S::geertje.vanderveen@noorderpoort.nl::0da1cf36-0ccc-4a06-aa73-dba31ba6afd5" providerId="AD" clId="Web-{0F1542B1-50E5-8F10-031F-CA71BD32B618}" dt="2019-09-01T14:53:36.539" v="429"/>
          <ac:spMkLst>
            <pc:docMk/>
            <pc:sldMk cId="2989752007" sldId="261"/>
            <ac:spMk id="11" creationId="{44D16E90-7C64-4C04-A50A-B866A1A92B4E}"/>
          </ac:spMkLst>
        </pc:spChg>
        <pc:spChg chg="add">
          <ac:chgData name="Geertje Klip - van der Veen" userId="S::geertje.vanderveen@noorderpoort.nl::0da1cf36-0ccc-4a06-aa73-dba31ba6afd5" providerId="AD" clId="Web-{0F1542B1-50E5-8F10-031F-CA71BD32B618}" dt="2019-09-01T14:53:36.539" v="429"/>
          <ac:spMkLst>
            <pc:docMk/>
            <pc:sldMk cId="2989752007" sldId="261"/>
            <ac:spMk id="13" creationId="{DBE4DD59-5AA2-46C6-B6A8-9B4C62D19877}"/>
          </ac:spMkLst>
        </pc:spChg>
        <pc:spChg chg="add">
          <ac:chgData name="Geertje Klip - van der Veen" userId="S::geertje.vanderveen@noorderpoort.nl::0da1cf36-0ccc-4a06-aa73-dba31ba6afd5" providerId="AD" clId="Web-{0F1542B1-50E5-8F10-031F-CA71BD32B618}" dt="2019-09-01T14:53:36.539" v="429"/>
          <ac:spMkLst>
            <pc:docMk/>
            <pc:sldMk cId="2989752007" sldId="261"/>
            <ac:spMk id="15" creationId="{160CE81C-67DC-489E-BFFB-877C80B854DB}"/>
          </ac:spMkLst>
        </pc:spChg>
        <pc:picChg chg="add mod">
          <ac:chgData name="Geertje Klip - van der Veen" userId="S::geertje.vanderveen@noorderpoort.nl::0da1cf36-0ccc-4a06-aa73-dba31ba6afd5" providerId="AD" clId="Web-{0F1542B1-50E5-8F10-031F-CA71BD32B618}" dt="2019-09-01T14:53:36.539" v="429"/>
          <ac:picMkLst>
            <pc:docMk/>
            <pc:sldMk cId="2989752007" sldId="261"/>
            <ac:picMk id="4" creationId="{B08804C4-983F-4057-960E-2E108FBB5475}"/>
          </ac:picMkLst>
        </pc:picChg>
      </pc:sldChg>
      <pc:sldChg chg="addSp modSp new mod setBg">
        <pc:chgData name="Geertje Klip - van der Veen" userId="S::geertje.vanderveen@noorderpoort.nl::0da1cf36-0ccc-4a06-aa73-dba31ba6afd5" providerId="AD" clId="Web-{0F1542B1-50E5-8F10-031F-CA71BD32B618}" dt="2019-09-01T14:51:44.971" v="415"/>
        <pc:sldMkLst>
          <pc:docMk/>
          <pc:sldMk cId="1896862721" sldId="262"/>
        </pc:sldMkLst>
        <pc:spChg chg="mod">
          <ac:chgData name="Geertje Klip - van der Veen" userId="S::geertje.vanderveen@noorderpoort.nl::0da1cf36-0ccc-4a06-aa73-dba31ba6afd5" providerId="AD" clId="Web-{0F1542B1-50E5-8F10-031F-CA71BD32B618}" dt="2019-09-01T14:51:44.971" v="415"/>
          <ac:spMkLst>
            <pc:docMk/>
            <pc:sldMk cId="1896862721" sldId="262"/>
            <ac:spMk id="2" creationId="{899EAF5D-09B4-4392-BE58-45C7B8F4A357}"/>
          </ac:spMkLst>
        </pc:spChg>
        <pc:spChg chg="mod ord">
          <ac:chgData name="Geertje Klip - van der Veen" userId="S::geertje.vanderveen@noorderpoort.nl::0da1cf36-0ccc-4a06-aa73-dba31ba6afd5" providerId="AD" clId="Web-{0F1542B1-50E5-8F10-031F-CA71BD32B618}" dt="2019-09-01T14:51:44.971" v="415"/>
          <ac:spMkLst>
            <pc:docMk/>
            <pc:sldMk cId="1896862721" sldId="262"/>
            <ac:spMk id="3" creationId="{5B791B75-5509-4FAB-B78B-7D6CB140D403}"/>
          </ac:spMkLst>
        </pc:spChg>
        <pc:spChg chg="add">
          <ac:chgData name="Geertje Klip - van der Veen" userId="S::geertje.vanderveen@noorderpoort.nl::0da1cf36-0ccc-4a06-aa73-dba31ba6afd5" providerId="AD" clId="Web-{0F1542B1-50E5-8F10-031F-CA71BD32B618}" dt="2019-09-01T14:51:44.971" v="415"/>
          <ac:spMkLst>
            <pc:docMk/>
            <pc:sldMk cId="1896862721" sldId="262"/>
            <ac:spMk id="9" creationId="{FBB53F82-F191-4EEB-AB7B-F69E634FA3E8}"/>
          </ac:spMkLst>
        </pc:spChg>
        <pc:spChg chg="add">
          <ac:chgData name="Geertje Klip - van der Veen" userId="S::geertje.vanderveen@noorderpoort.nl::0da1cf36-0ccc-4a06-aa73-dba31ba6afd5" providerId="AD" clId="Web-{0F1542B1-50E5-8F10-031F-CA71BD32B618}" dt="2019-09-01T14:51:44.971" v="415"/>
          <ac:spMkLst>
            <pc:docMk/>
            <pc:sldMk cId="1896862721" sldId="262"/>
            <ac:spMk id="11" creationId="{8616AA08-3831-473D-B61B-89484A33CF65}"/>
          </ac:spMkLst>
        </pc:spChg>
        <pc:spChg chg="add">
          <ac:chgData name="Geertje Klip - van der Veen" userId="S::geertje.vanderveen@noorderpoort.nl::0da1cf36-0ccc-4a06-aa73-dba31ba6afd5" providerId="AD" clId="Web-{0F1542B1-50E5-8F10-031F-CA71BD32B618}" dt="2019-09-01T14:51:44.971" v="415"/>
          <ac:spMkLst>
            <pc:docMk/>
            <pc:sldMk cId="1896862721" sldId="262"/>
            <ac:spMk id="13" creationId="{8431B918-3A1C-46BA-9430-CAD97D9DA0FC}"/>
          </ac:spMkLst>
        </pc:spChg>
        <pc:spChg chg="add">
          <ac:chgData name="Geertje Klip - van der Veen" userId="S::geertje.vanderveen@noorderpoort.nl::0da1cf36-0ccc-4a06-aa73-dba31ba6afd5" providerId="AD" clId="Web-{0F1542B1-50E5-8F10-031F-CA71BD32B618}" dt="2019-09-01T14:51:44.971" v="415"/>
          <ac:spMkLst>
            <pc:docMk/>
            <pc:sldMk cId="1896862721" sldId="262"/>
            <ac:spMk id="15" creationId="{8400935A-2F82-4DC4-A4E1-E12EFB8C2738}"/>
          </ac:spMkLst>
        </pc:spChg>
        <pc:spChg chg="add">
          <ac:chgData name="Geertje Klip - van der Veen" userId="S::geertje.vanderveen@noorderpoort.nl::0da1cf36-0ccc-4a06-aa73-dba31ba6afd5" providerId="AD" clId="Web-{0F1542B1-50E5-8F10-031F-CA71BD32B618}" dt="2019-09-01T14:51:44.971" v="415"/>
          <ac:spMkLst>
            <pc:docMk/>
            <pc:sldMk cId="1896862721" sldId="262"/>
            <ac:spMk id="17" creationId="{A3D5D599-1CAE-4C92-B5AE-8E51AF6D47C9}"/>
          </ac:spMkLst>
        </pc:spChg>
        <pc:picChg chg="add mod">
          <ac:chgData name="Geertje Klip - van der Veen" userId="S::geertje.vanderveen@noorderpoort.nl::0da1cf36-0ccc-4a06-aa73-dba31ba6afd5" providerId="AD" clId="Web-{0F1542B1-50E5-8F10-031F-CA71BD32B618}" dt="2019-09-01T14:51:44.971" v="415"/>
          <ac:picMkLst>
            <pc:docMk/>
            <pc:sldMk cId="1896862721" sldId="262"/>
            <ac:picMk id="4" creationId="{5139B005-9517-4566-A01E-6937B8900657}"/>
          </ac:picMkLst>
        </pc:picChg>
      </pc:sldChg>
      <pc:sldChg chg="addSp modSp new mod setBg">
        <pc:chgData name="Geertje Klip - van der Veen" userId="S::geertje.vanderveen@noorderpoort.nl::0da1cf36-0ccc-4a06-aa73-dba31ba6afd5" providerId="AD" clId="Web-{0F1542B1-50E5-8F10-031F-CA71BD32B618}" dt="2019-09-01T14:52:46.771" v="422"/>
        <pc:sldMkLst>
          <pc:docMk/>
          <pc:sldMk cId="310135551" sldId="263"/>
        </pc:sldMkLst>
        <pc:spChg chg="mod">
          <ac:chgData name="Geertje Klip - van der Veen" userId="S::geertje.vanderveen@noorderpoort.nl::0da1cf36-0ccc-4a06-aa73-dba31ba6afd5" providerId="AD" clId="Web-{0F1542B1-50E5-8F10-031F-CA71BD32B618}" dt="2019-09-01T14:52:46.771" v="422"/>
          <ac:spMkLst>
            <pc:docMk/>
            <pc:sldMk cId="310135551" sldId="263"/>
            <ac:spMk id="2" creationId="{FFCD396C-77D1-4D0A-B407-E870B8C891F8}"/>
          </ac:spMkLst>
        </pc:spChg>
        <pc:spChg chg="mod ord">
          <ac:chgData name="Geertje Klip - van der Veen" userId="S::geertje.vanderveen@noorderpoort.nl::0da1cf36-0ccc-4a06-aa73-dba31ba6afd5" providerId="AD" clId="Web-{0F1542B1-50E5-8F10-031F-CA71BD32B618}" dt="2019-09-01T14:52:46.771" v="422"/>
          <ac:spMkLst>
            <pc:docMk/>
            <pc:sldMk cId="310135551" sldId="263"/>
            <ac:spMk id="3" creationId="{F78C8B94-0685-4782-834F-D33D3C059E99}"/>
          </ac:spMkLst>
        </pc:spChg>
        <pc:spChg chg="add">
          <ac:chgData name="Geertje Klip - van der Veen" userId="S::geertje.vanderveen@noorderpoort.nl::0da1cf36-0ccc-4a06-aa73-dba31ba6afd5" providerId="AD" clId="Web-{0F1542B1-50E5-8F10-031F-CA71BD32B618}" dt="2019-09-01T14:52:46.771" v="422"/>
          <ac:spMkLst>
            <pc:docMk/>
            <pc:sldMk cId="310135551" sldId="263"/>
            <ac:spMk id="9" creationId="{7A4CA679-3546-4E14-8FB8-F57168C37635}"/>
          </ac:spMkLst>
        </pc:spChg>
        <pc:spChg chg="add">
          <ac:chgData name="Geertje Klip - van der Veen" userId="S::geertje.vanderveen@noorderpoort.nl::0da1cf36-0ccc-4a06-aa73-dba31ba6afd5" providerId="AD" clId="Web-{0F1542B1-50E5-8F10-031F-CA71BD32B618}" dt="2019-09-01T14:52:46.771" v="422"/>
          <ac:spMkLst>
            <pc:docMk/>
            <pc:sldMk cId="310135551" sldId="263"/>
            <ac:spMk id="11" creationId="{44D16E90-7C64-4C04-A50A-B866A1A92B4E}"/>
          </ac:spMkLst>
        </pc:spChg>
        <pc:spChg chg="add">
          <ac:chgData name="Geertje Klip - van der Veen" userId="S::geertje.vanderveen@noorderpoort.nl::0da1cf36-0ccc-4a06-aa73-dba31ba6afd5" providerId="AD" clId="Web-{0F1542B1-50E5-8F10-031F-CA71BD32B618}" dt="2019-09-01T14:52:46.771" v="422"/>
          <ac:spMkLst>
            <pc:docMk/>
            <pc:sldMk cId="310135551" sldId="263"/>
            <ac:spMk id="13" creationId="{DBE4DD59-5AA2-46C6-B6A8-9B4C62D19877}"/>
          </ac:spMkLst>
        </pc:spChg>
        <pc:spChg chg="add">
          <ac:chgData name="Geertje Klip - van der Veen" userId="S::geertje.vanderveen@noorderpoort.nl::0da1cf36-0ccc-4a06-aa73-dba31ba6afd5" providerId="AD" clId="Web-{0F1542B1-50E5-8F10-031F-CA71BD32B618}" dt="2019-09-01T14:52:46.771" v="422"/>
          <ac:spMkLst>
            <pc:docMk/>
            <pc:sldMk cId="310135551" sldId="263"/>
            <ac:spMk id="15" creationId="{160CE81C-67DC-489E-BFFB-877C80B854DB}"/>
          </ac:spMkLst>
        </pc:spChg>
        <pc:picChg chg="add mod">
          <ac:chgData name="Geertje Klip - van der Veen" userId="S::geertje.vanderveen@noorderpoort.nl::0da1cf36-0ccc-4a06-aa73-dba31ba6afd5" providerId="AD" clId="Web-{0F1542B1-50E5-8F10-031F-CA71BD32B618}" dt="2019-09-01T14:52:46.771" v="422"/>
          <ac:picMkLst>
            <pc:docMk/>
            <pc:sldMk cId="310135551" sldId="263"/>
            <ac:picMk id="4" creationId="{5BFDFE36-5657-44A1-AD0A-7935783192F3}"/>
          </ac:picMkLst>
        </pc:picChg>
      </pc:sldChg>
      <pc:sldChg chg="addSp modSp new mod setBg">
        <pc:chgData name="Geertje Klip - van der Veen" userId="S::geertje.vanderveen@noorderpoort.nl::0da1cf36-0ccc-4a06-aa73-dba31ba6afd5" providerId="AD" clId="Web-{0F1542B1-50E5-8F10-031F-CA71BD32B618}" dt="2019-09-01T14:48:40.165" v="400"/>
        <pc:sldMkLst>
          <pc:docMk/>
          <pc:sldMk cId="3118973979" sldId="264"/>
        </pc:sldMkLst>
        <pc:spChg chg="mod">
          <ac:chgData name="Geertje Klip - van der Veen" userId="S::geertje.vanderveen@noorderpoort.nl::0da1cf36-0ccc-4a06-aa73-dba31ba6afd5" providerId="AD" clId="Web-{0F1542B1-50E5-8F10-031F-CA71BD32B618}" dt="2019-09-01T14:48:40.165" v="400"/>
          <ac:spMkLst>
            <pc:docMk/>
            <pc:sldMk cId="3118973979" sldId="264"/>
            <ac:spMk id="2" creationId="{8BAD20E7-E66A-492F-8EC3-47E613A80C08}"/>
          </ac:spMkLst>
        </pc:spChg>
        <pc:spChg chg="mod ord">
          <ac:chgData name="Geertje Klip - van der Veen" userId="S::geertje.vanderveen@noorderpoort.nl::0da1cf36-0ccc-4a06-aa73-dba31ba6afd5" providerId="AD" clId="Web-{0F1542B1-50E5-8F10-031F-CA71BD32B618}" dt="2019-09-01T14:48:40.165" v="400"/>
          <ac:spMkLst>
            <pc:docMk/>
            <pc:sldMk cId="3118973979" sldId="264"/>
            <ac:spMk id="3" creationId="{9C7AD05E-55EB-478F-8A95-E40457725C32}"/>
          </ac:spMkLst>
        </pc:spChg>
        <pc:spChg chg="add">
          <ac:chgData name="Geertje Klip - van der Veen" userId="S::geertje.vanderveen@noorderpoort.nl::0da1cf36-0ccc-4a06-aa73-dba31ba6afd5" providerId="AD" clId="Web-{0F1542B1-50E5-8F10-031F-CA71BD32B618}" dt="2019-09-01T14:48:40.165" v="400"/>
          <ac:spMkLst>
            <pc:docMk/>
            <pc:sldMk cId="3118973979" sldId="264"/>
            <ac:spMk id="9" creationId="{7A4CA679-3546-4E14-8FB8-F57168C37635}"/>
          </ac:spMkLst>
        </pc:spChg>
        <pc:spChg chg="add">
          <ac:chgData name="Geertje Klip - van der Veen" userId="S::geertje.vanderveen@noorderpoort.nl::0da1cf36-0ccc-4a06-aa73-dba31ba6afd5" providerId="AD" clId="Web-{0F1542B1-50E5-8F10-031F-CA71BD32B618}" dt="2019-09-01T14:48:40.165" v="400"/>
          <ac:spMkLst>
            <pc:docMk/>
            <pc:sldMk cId="3118973979" sldId="264"/>
            <ac:spMk id="11" creationId="{44D16E90-7C64-4C04-A50A-B866A1A92B4E}"/>
          </ac:spMkLst>
        </pc:spChg>
        <pc:spChg chg="add">
          <ac:chgData name="Geertje Klip - van der Veen" userId="S::geertje.vanderveen@noorderpoort.nl::0da1cf36-0ccc-4a06-aa73-dba31ba6afd5" providerId="AD" clId="Web-{0F1542B1-50E5-8F10-031F-CA71BD32B618}" dt="2019-09-01T14:48:40.165" v="400"/>
          <ac:spMkLst>
            <pc:docMk/>
            <pc:sldMk cId="3118973979" sldId="264"/>
            <ac:spMk id="13" creationId="{DBE4DD59-5AA2-46C6-B6A8-9B4C62D19877}"/>
          </ac:spMkLst>
        </pc:spChg>
        <pc:spChg chg="add">
          <ac:chgData name="Geertje Klip - van der Veen" userId="S::geertje.vanderveen@noorderpoort.nl::0da1cf36-0ccc-4a06-aa73-dba31ba6afd5" providerId="AD" clId="Web-{0F1542B1-50E5-8F10-031F-CA71BD32B618}" dt="2019-09-01T14:48:40.165" v="400"/>
          <ac:spMkLst>
            <pc:docMk/>
            <pc:sldMk cId="3118973979" sldId="264"/>
            <ac:spMk id="15" creationId="{160CE81C-67DC-489E-BFFB-877C80B854DB}"/>
          </ac:spMkLst>
        </pc:spChg>
        <pc:picChg chg="add mod">
          <ac:chgData name="Geertje Klip - van der Veen" userId="S::geertje.vanderveen@noorderpoort.nl::0da1cf36-0ccc-4a06-aa73-dba31ba6afd5" providerId="AD" clId="Web-{0F1542B1-50E5-8F10-031F-CA71BD32B618}" dt="2019-09-01T14:48:40.165" v="400"/>
          <ac:picMkLst>
            <pc:docMk/>
            <pc:sldMk cId="3118973979" sldId="264"/>
            <ac:picMk id="4" creationId="{89724AFA-B23A-4784-8EB7-2CC25C2AEC7F}"/>
          </ac:picMkLst>
        </pc:picChg>
      </pc:sldChg>
      <pc:sldChg chg="addSp delSp modSp new mod setBg setClrOvrMap">
        <pc:chgData name="Geertje Klip - van der Veen" userId="S::geertje.vanderveen@noorderpoort.nl::0da1cf36-0ccc-4a06-aa73-dba31ba6afd5" providerId="AD" clId="Web-{0F1542B1-50E5-8F10-031F-CA71BD32B618}" dt="2019-09-01T15:05:38.478" v="672"/>
        <pc:sldMkLst>
          <pc:docMk/>
          <pc:sldMk cId="1920675747" sldId="265"/>
        </pc:sldMkLst>
        <pc:spChg chg="mod">
          <ac:chgData name="Geertje Klip - van der Veen" userId="S::geertje.vanderveen@noorderpoort.nl::0da1cf36-0ccc-4a06-aa73-dba31ba6afd5" providerId="AD" clId="Web-{0F1542B1-50E5-8F10-031F-CA71BD32B618}" dt="2019-09-01T15:05:38.478" v="672"/>
          <ac:spMkLst>
            <pc:docMk/>
            <pc:sldMk cId="1920675747" sldId="265"/>
            <ac:spMk id="2" creationId="{F5818B48-EC62-48C9-806F-3BE47F2B476C}"/>
          </ac:spMkLst>
        </pc:spChg>
        <pc:spChg chg="add del mod">
          <ac:chgData name="Geertje Klip - van der Veen" userId="S::geertje.vanderveen@noorderpoort.nl::0da1cf36-0ccc-4a06-aa73-dba31ba6afd5" providerId="AD" clId="Web-{0F1542B1-50E5-8F10-031F-CA71BD32B618}" dt="2019-09-01T15:05:38.478" v="672"/>
          <ac:spMkLst>
            <pc:docMk/>
            <pc:sldMk cId="1920675747" sldId="265"/>
            <ac:spMk id="3" creationId="{7F240007-A66E-4D04-96FB-E809496E5F27}"/>
          </ac:spMkLst>
        </pc:spChg>
        <pc:spChg chg="add del">
          <ac:chgData name="Geertje Klip - van der Veen" userId="S::geertje.vanderveen@noorderpoort.nl::0da1cf36-0ccc-4a06-aa73-dba31ba6afd5" providerId="AD" clId="Web-{0F1542B1-50E5-8F10-031F-CA71BD32B618}" dt="2019-09-01T15:05:38.478" v="672"/>
          <ac:spMkLst>
            <pc:docMk/>
            <pc:sldMk cId="1920675747" sldId="265"/>
            <ac:spMk id="8" creationId="{18FFF8BA-E008-4068-851C-2CED296AC5C1}"/>
          </ac:spMkLst>
        </pc:spChg>
        <pc:spChg chg="add del">
          <ac:chgData name="Geertje Klip - van der Veen" userId="S::geertje.vanderveen@noorderpoort.nl::0da1cf36-0ccc-4a06-aa73-dba31ba6afd5" providerId="AD" clId="Web-{0F1542B1-50E5-8F10-031F-CA71BD32B618}" dt="2019-09-01T15:05:38.478" v="672"/>
          <ac:spMkLst>
            <pc:docMk/>
            <pc:sldMk cId="1920675747" sldId="265"/>
            <ac:spMk id="10" creationId="{832B0DA7-13B0-4805-B9BD-9BFACCB233CC}"/>
          </ac:spMkLst>
        </pc:spChg>
        <pc:spChg chg="add del">
          <ac:chgData name="Geertje Klip - van der Veen" userId="S::geertje.vanderveen@noorderpoort.nl::0da1cf36-0ccc-4a06-aa73-dba31ba6afd5" providerId="AD" clId="Web-{0F1542B1-50E5-8F10-031F-CA71BD32B618}" dt="2019-09-01T15:05:38.478" v="672"/>
          <ac:spMkLst>
            <pc:docMk/>
            <pc:sldMk cId="1920675747" sldId="265"/>
            <ac:spMk id="12" creationId="{D5D17921-1EF4-488E-A9AA-AC6B7F3CE91D}"/>
          </ac:spMkLst>
        </pc:spChg>
        <pc:spChg chg="add del">
          <ac:chgData name="Geertje Klip - van der Veen" userId="S::geertje.vanderveen@noorderpoort.nl::0da1cf36-0ccc-4a06-aa73-dba31ba6afd5" providerId="AD" clId="Web-{0F1542B1-50E5-8F10-031F-CA71BD32B618}" dt="2019-09-01T15:05:38.431" v="671"/>
          <ac:spMkLst>
            <pc:docMk/>
            <pc:sldMk cId="1920675747" sldId="265"/>
            <ac:spMk id="15" creationId="{F92989FB-1024-49B7-BDF1-B3CE27D48623}"/>
          </ac:spMkLst>
        </pc:spChg>
        <pc:spChg chg="add del">
          <ac:chgData name="Geertje Klip - van der Veen" userId="S::geertje.vanderveen@noorderpoort.nl::0da1cf36-0ccc-4a06-aa73-dba31ba6afd5" providerId="AD" clId="Web-{0F1542B1-50E5-8F10-031F-CA71BD32B618}" dt="2019-09-01T15:05:38.431" v="671"/>
          <ac:spMkLst>
            <pc:docMk/>
            <pc:sldMk cId="1920675747" sldId="265"/>
            <ac:spMk id="16" creationId="{2987D6F4-EC95-4EF1-A8AD-4B70386CEEC7}"/>
          </ac:spMkLst>
        </pc:spChg>
        <pc:spChg chg="add del">
          <ac:chgData name="Geertje Klip - van der Veen" userId="S::geertje.vanderveen@noorderpoort.nl::0da1cf36-0ccc-4a06-aa73-dba31ba6afd5" providerId="AD" clId="Web-{0F1542B1-50E5-8F10-031F-CA71BD32B618}" dt="2019-09-01T15:05:38.431" v="671"/>
          <ac:spMkLst>
            <pc:docMk/>
            <pc:sldMk cId="1920675747" sldId="265"/>
            <ac:spMk id="17" creationId="{F5F792DF-9D0A-4DB6-9A9E-7312F5A7E87D}"/>
          </ac:spMkLst>
        </pc:spChg>
        <pc:spChg chg="add del">
          <ac:chgData name="Geertje Klip - van der Veen" userId="S::geertje.vanderveen@noorderpoort.nl::0da1cf36-0ccc-4a06-aa73-dba31ba6afd5" providerId="AD" clId="Web-{0F1542B1-50E5-8F10-031F-CA71BD32B618}" dt="2019-09-01T15:05:38.431" v="671"/>
          <ac:spMkLst>
            <pc:docMk/>
            <pc:sldMk cId="1920675747" sldId="265"/>
            <ac:spMk id="18" creationId="{7BC7EA7B-802E-41F4-8926-C4475287AA31}"/>
          </ac:spMkLst>
        </pc:spChg>
        <pc:spChg chg="add del">
          <ac:chgData name="Geertje Klip - van der Veen" userId="S::geertje.vanderveen@noorderpoort.nl::0da1cf36-0ccc-4a06-aa73-dba31ba6afd5" providerId="AD" clId="Web-{0F1542B1-50E5-8F10-031F-CA71BD32B618}" dt="2019-09-01T15:05:33.462" v="669"/>
          <ac:spMkLst>
            <pc:docMk/>
            <pc:sldMk cId="1920675747" sldId="265"/>
            <ac:spMk id="19" creationId="{BFABBCE0-E08C-4BBE-9FD2-E2B253D4D5F2}"/>
          </ac:spMkLst>
        </pc:spChg>
        <pc:spChg chg="add del">
          <ac:chgData name="Geertje Klip - van der Veen" userId="S::geertje.vanderveen@noorderpoort.nl::0da1cf36-0ccc-4a06-aa73-dba31ba6afd5" providerId="AD" clId="Web-{0F1542B1-50E5-8F10-031F-CA71BD32B618}" dt="2019-09-01T15:05:33.462" v="669"/>
          <ac:spMkLst>
            <pc:docMk/>
            <pc:sldMk cId="1920675747" sldId="265"/>
            <ac:spMk id="21" creationId="{FF426BAC-43D6-468E-B6FF-167034D5CE43}"/>
          </ac:spMkLst>
        </pc:spChg>
        <pc:spChg chg="add">
          <ac:chgData name="Geertje Klip - van der Veen" userId="S::geertje.vanderveen@noorderpoort.nl::0da1cf36-0ccc-4a06-aa73-dba31ba6afd5" providerId="AD" clId="Web-{0F1542B1-50E5-8F10-031F-CA71BD32B618}" dt="2019-09-01T15:05:38.478" v="672"/>
          <ac:spMkLst>
            <pc:docMk/>
            <pc:sldMk cId="1920675747" sldId="265"/>
            <ac:spMk id="22" creationId="{F92989FB-1024-49B7-BDF1-B3CE27D48623}"/>
          </ac:spMkLst>
        </pc:spChg>
        <pc:spChg chg="add del">
          <ac:chgData name="Geertje Klip - van der Veen" userId="S::geertje.vanderveen@noorderpoort.nl::0da1cf36-0ccc-4a06-aa73-dba31ba6afd5" providerId="AD" clId="Web-{0F1542B1-50E5-8F10-031F-CA71BD32B618}" dt="2019-09-01T15:05:33.462" v="669"/>
          <ac:spMkLst>
            <pc:docMk/>
            <pc:sldMk cId="1920675747" sldId="265"/>
            <ac:spMk id="23" creationId="{FB02D80E-5995-4C54-8387-5893C2C89473}"/>
          </ac:spMkLst>
        </pc:spChg>
        <pc:spChg chg="add">
          <ac:chgData name="Geertje Klip - van der Veen" userId="S::geertje.vanderveen@noorderpoort.nl::0da1cf36-0ccc-4a06-aa73-dba31ba6afd5" providerId="AD" clId="Web-{0F1542B1-50E5-8F10-031F-CA71BD32B618}" dt="2019-09-01T15:05:38.478" v="672"/>
          <ac:spMkLst>
            <pc:docMk/>
            <pc:sldMk cId="1920675747" sldId="265"/>
            <ac:spMk id="24" creationId="{2987D6F4-EC95-4EF1-A8AD-4B70386CEEC7}"/>
          </ac:spMkLst>
        </pc:spChg>
        <pc:spChg chg="add del">
          <ac:chgData name="Geertje Klip - van der Veen" userId="S::geertje.vanderveen@noorderpoort.nl::0da1cf36-0ccc-4a06-aa73-dba31ba6afd5" providerId="AD" clId="Web-{0F1542B1-50E5-8F10-031F-CA71BD32B618}" dt="2019-09-01T15:05:33.462" v="669"/>
          <ac:spMkLst>
            <pc:docMk/>
            <pc:sldMk cId="1920675747" sldId="265"/>
            <ac:spMk id="25" creationId="{896083C8-1401-4950-AF56-E2FAFE42D656}"/>
          </ac:spMkLst>
        </pc:spChg>
        <pc:spChg chg="add">
          <ac:chgData name="Geertje Klip - van der Veen" userId="S::geertje.vanderveen@noorderpoort.nl::0da1cf36-0ccc-4a06-aa73-dba31ba6afd5" providerId="AD" clId="Web-{0F1542B1-50E5-8F10-031F-CA71BD32B618}" dt="2019-09-01T15:05:38.478" v="672"/>
          <ac:spMkLst>
            <pc:docMk/>
            <pc:sldMk cId="1920675747" sldId="265"/>
            <ac:spMk id="26" creationId="{F5F792DF-9D0A-4DB6-9A9E-7312F5A7E87D}"/>
          </ac:spMkLst>
        </pc:spChg>
        <pc:spChg chg="add">
          <ac:chgData name="Geertje Klip - van der Veen" userId="S::geertje.vanderveen@noorderpoort.nl::0da1cf36-0ccc-4a06-aa73-dba31ba6afd5" providerId="AD" clId="Web-{0F1542B1-50E5-8F10-031F-CA71BD32B618}" dt="2019-09-01T15:05:38.478" v="672"/>
          <ac:spMkLst>
            <pc:docMk/>
            <pc:sldMk cId="1920675747" sldId="265"/>
            <ac:spMk id="27" creationId="{7BC7EA7B-802E-41F4-8926-C4475287AA31}"/>
          </ac:spMkLst>
        </pc:spChg>
        <pc:graphicFrameChg chg="add del">
          <ac:chgData name="Geertje Klip - van der Veen" userId="S::geertje.vanderveen@noorderpoort.nl::0da1cf36-0ccc-4a06-aa73-dba31ba6afd5" providerId="AD" clId="Web-{0F1542B1-50E5-8F10-031F-CA71BD32B618}" dt="2019-09-01T15:04:39.178" v="613"/>
          <ac:graphicFrameMkLst>
            <pc:docMk/>
            <pc:sldMk cId="1920675747" sldId="265"/>
            <ac:graphicFrameMk id="5" creationId="{D74E7037-59FF-42F1-A93C-4A8A4E93803F}"/>
          </ac:graphicFrameMkLst>
        </pc:graphicFrameChg>
        <pc:graphicFrameChg chg="add del">
          <ac:chgData name="Geertje Klip - van der Veen" userId="S::geertje.vanderveen@noorderpoort.nl::0da1cf36-0ccc-4a06-aa73-dba31ba6afd5" providerId="AD" clId="Web-{0F1542B1-50E5-8F10-031F-CA71BD32B618}" dt="2019-09-01T15:05:33.462" v="669"/>
          <ac:graphicFrameMkLst>
            <pc:docMk/>
            <pc:sldMk cId="1920675747" sldId="265"/>
            <ac:graphicFrameMk id="14" creationId="{44D771E6-A5DC-485F-AD9A-CEF0D5FC1DDB}"/>
          </ac:graphicFrameMkLst>
        </pc:graphicFrameChg>
        <pc:graphicFrameChg chg="add del">
          <ac:chgData name="Geertje Klip - van der Veen" userId="S::geertje.vanderveen@noorderpoort.nl::0da1cf36-0ccc-4a06-aa73-dba31ba6afd5" providerId="AD" clId="Web-{0F1542B1-50E5-8F10-031F-CA71BD32B618}" dt="2019-09-01T15:05:38.431" v="671"/>
          <ac:graphicFrameMkLst>
            <pc:docMk/>
            <pc:sldMk cId="1920675747" sldId="265"/>
            <ac:graphicFrameMk id="20" creationId="{C621053B-FD75-4A02-B940-6160E3E0B118}"/>
          </ac:graphicFrameMkLst>
        </pc:graphicFrameChg>
        <pc:graphicFrameChg chg="add">
          <ac:chgData name="Geertje Klip - van der Veen" userId="S::geertje.vanderveen@noorderpoort.nl::0da1cf36-0ccc-4a06-aa73-dba31ba6afd5" providerId="AD" clId="Web-{0F1542B1-50E5-8F10-031F-CA71BD32B618}" dt="2019-09-01T15:05:38.478" v="672"/>
          <ac:graphicFrameMkLst>
            <pc:docMk/>
            <pc:sldMk cId="1920675747" sldId="265"/>
            <ac:graphicFrameMk id="28" creationId="{6196517C-7F84-497E-86FE-713CC99671D7}"/>
          </ac:graphicFrameMkLst>
        </pc:graphicFrameChg>
      </pc:sldChg>
      <pc:sldMasterChg chg="del delSldLayout">
        <pc:chgData name="Geertje Klip - van der Veen" userId="S::geertje.vanderveen@noorderpoort.nl::0da1cf36-0ccc-4a06-aa73-dba31ba6afd5" providerId="AD" clId="Web-{0F1542B1-50E5-8F10-031F-CA71BD32B618}" dt="2019-09-01T14:38:33.572" v="58"/>
        <pc:sldMasterMkLst>
          <pc:docMk/>
          <pc:sldMasterMk cId="1710546820" sldId="2147483648"/>
        </pc:sldMasterMkLst>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4249299040" sldId="2147483649"/>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3885912252" sldId="2147483650"/>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1843495715" sldId="2147483651"/>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957811407" sldId="2147483652"/>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4148315968" sldId="2147483653"/>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1937782621" sldId="2147483654"/>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3349604172" sldId="2147483655"/>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2568389287" sldId="2147483656"/>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84292403" sldId="2147483657"/>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515967256" sldId="2147483658"/>
          </pc:sldLayoutMkLst>
        </pc:sldLayoutChg>
        <pc:sldLayoutChg chg="del">
          <pc:chgData name="Geertje Klip - van der Veen" userId="S::geertje.vanderveen@noorderpoort.nl::0da1cf36-0ccc-4a06-aa73-dba31ba6afd5" providerId="AD" clId="Web-{0F1542B1-50E5-8F10-031F-CA71BD32B618}" dt="2019-09-01T14:38:33.572" v="58"/>
          <pc:sldLayoutMkLst>
            <pc:docMk/>
            <pc:sldMasterMk cId="1710546820" sldId="2147483648"/>
            <pc:sldLayoutMk cId="3231119585" sldId="2147483659"/>
          </pc:sldLayoutMkLst>
        </pc:sldLayoutChg>
      </pc:sldMasterChg>
      <pc:sldMasterChg chg="add addSldLayout">
        <pc:chgData name="Geertje Klip - van der Veen" userId="S::geertje.vanderveen@noorderpoort.nl::0da1cf36-0ccc-4a06-aa73-dba31ba6afd5" providerId="AD" clId="Web-{0F1542B1-50E5-8F10-031F-CA71BD32B618}" dt="2019-09-01T14:38:33.572" v="58"/>
        <pc:sldMasterMkLst>
          <pc:docMk/>
          <pc:sldMasterMk cId="2036670949" sldId="2147483705"/>
        </pc:sldMasterMkLst>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1813376916" sldId="2147483694"/>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2268275640" sldId="2147483695"/>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4187340938" sldId="2147483696"/>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859167249" sldId="2147483697"/>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2758643637" sldId="2147483698"/>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3302891023" sldId="2147483699"/>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1901273035" sldId="2147483700"/>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3021758192" sldId="2147483701"/>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2583054214" sldId="2147483702"/>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2367739269" sldId="2147483703"/>
          </pc:sldLayoutMkLst>
        </pc:sldLayoutChg>
        <pc:sldLayoutChg chg="add">
          <pc:chgData name="Geertje Klip - van der Veen" userId="S::geertje.vanderveen@noorderpoort.nl::0da1cf36-0ccc-4a06-aa73-dba31ba6afd5" providerId="AD" clId="Web-{0F1542B1-50E5-8F10-031F-CA71BD32B618}" dt="2019-09-01T14:38:33.572" v="58"/>
          <pc:sldLayoutMkLst>
            <pc:docMk/>
            <pc:sldMasterMk cId="2036670949" sldId="2147483705"/>
            <pc:sldLayoutMk cId="1423012216" sldId="2147483704"/>
          </pc:sldLayoutMkLst>
        </pc:sldLayoutChg>
      </pc:sldMasterChg>
    </pc:docChg>
  </pc:docChgLst>
  <pc:docChgLst>
    <pc:chgData name="Geertje Klip - van der Veen" userId="S::geertje.vanderveen@noorderpoort.nl::0da1cf36-0ccc-4a06-aa73-dba31ba6afd5" providerId="AD" clId="Web-{C4F8FF64-A598-A990-19AB-3A1A475A5797}"/>
    <pc:docChg chg="modSld addMainMaster delMainMaster">
      <pc:chgData name="Geertje Klip - van der Veen" userId="S::geertje.vanderveen@noorderpoort.nl::0da1cf36-0ccc-4a06-aa73-dba31ba6afd5" providerId="AD" clId="Web-{C4F8FF64-A598-A990-19AB-3A1A475A5797}" dt="2019-09-01T17:02:31.819" v="33"/>
      <pc:docMkLst>
        <pc:docMk/>
      </pc:docMkLst>
      <pc:sldChg chg="addSp delSp modSp mod setBg modClrScheme setClrOvrMap delDesignElem chgLayout">
        <pc:chgData name="Geertje Klip - van der Veen" userId="S::geertje.vanderveen@noorderpoort.nl::0da1cf36-0ccc-4a06-aa73-dba31ba6afd5" providerId="AD" clId="Web-{C4F8FF64-A598-A990-19AB-3A1A475A5797}" dt="2019-09-01T17:02:21.882" v="32"/>
        <pc:sldMkLst>
          <pc:docMk/>
          <pc:sldMk cId="3351439039" sldId="256"/>
        </pc:sldMkLst>
        <pc:spChg chg="mod ord">
          <ac:chgData name="Geertje Klip - van der Veen" userId="S::geertje.vanderveen@noorderpoort.nl::0da1cf36-0ccc-4a06-aa73-dba31ba6afd5" providerId="AD" clId="Web-{C4F8FF64-A598-A990-19AB-3A1A475A5797}" dt="2019-09-01T17:02:21.882" v="32"/>
          <ac:spMkLst>
            <pc:docMk/>
            <pc:sldMk cId="3351439039" sldId="256"/>
            <ac:spMk id="2" creationId="{00000000-0000-0000-0000-000000000000}"/>
          </ac:spMkLst>
        </pc:spChg>
        <pc:spChg chg="mod ord">
          <ac:chgData name="Geertje Klip - van der Veen" userId="S::geertje.vanderveen@noorderpoort.nl::0da1cf36-0ccc-4a06-aa73-dba31ba6afd5" providerId="AD" clId="Web-{C4F8FF64-A598-A990-19AB-3A1A475A5797}" dt="2019-09-01T17:02:21.882" v="32"/>
          <ac:spMkLst>
            <pc:docMk/>
            <pc:sldMk cId="3351439039" sldId="256"/>
            <ac:spMk id="3" creationId="{00000000-0000-0000-0000-000000000000}"/>
          </ac:spMkLst>
        </pc:spChg>
        <pc:spChg chg="add del">
          <ac:chgData name="Geertje Klip - van der Veen" userId="S::geertje.vanderveen@noorderpoort.nl::0da1cf36-0ccc-4a06-aa73-dba31ba6afd5" providerId="AD" clId="Web-{C4F8FF64-A598-A990-19AB-3A1A475A5797}" dt="2019-09-01T17:02:21.882" v="32"/>
          <ac:spMkLst>
            <pc:docMk/>
            <pc:sldMk cId="3351439039" sldId="256"/>
            <ac:spMk id="10" creationId="{BECA82BA-52E3-450B-9E72-D586684033B9}"/>
          </ac:spMkLst>
        </pc:spChg>
        <pc:spChg chg="add del">
          <ac:chgData name="Geertje Klip - van der Veen" userId="S::geertje.vanderveen@noorderpoort.nl::0da1cf36-0ccc-4a06-aa73-dba31ba6afd5" providerId="AD" clId="Web-{C4F8FF64-A598-A990-19AB-3A1A475A5797}" dt="2019-09-01T17:02:21.882" v="32"/>
          <ac:spMkLst>
            <pc:docMk/>
            <pc:sldMk cId="3351439039" sldId="256"/>
            <ac:spMk id="12" creationId="{4AC966F9-BB4D-4199-8917-490A8F8636C4}"/>
          </ac:spMkLst>
        </pc:spChg>
        <pc:spChg chg="del">
          <ac:chgData name="Geertje Klip - van der Veen" userId="S::geertje.vanderveen@noorderpoort.nl::0da1cf36-0ccc-4a06-aa73-dba31ba6afd5" providerId="AD" clId="Web-{C4F8FF64-A598-A990-19AB-3A1A475A5797}" dt="2019-09-01T16:59:33.006" v="10"/>
          <ac:spMkLst>
            <pc:docMk/>
            <pc:sldMk cId="3351439039" sldId="256"/>
            <ac:spMk id="14" creationId="{C946306D-5ADD-463A-949A-DEEBA39D70DC}"/>
          </ac:spMkLst>
        </pc:spChg>
        <pc:spChg chg="add">
          <ac:chgData name="Geertje Klip - van der Veen" userId="S::geertje.vanderveen@noorderpoort.nl::0da1cf36-0ccc-4a06-aa73-dba31ba6afd5" providerId="AD" clId="Web-{C4F8FF64-A598-A990-19AB-3A1A475A5797}" dt="2019-09-01T17:02:21.882" v="32"/>
          <ac:spMkLst>
            <pc:docMk/>
            <pc:sldMk cId="3351439039" sldId="256"/>
            <ac:spMk id="15" creationId="{90B71198-636D-4A1C-B46E-A154DC73EE60}"/>
          </ac:spMkLst>
        </pc:spChg>
        <pc:spChg chg="del">
          <ac:chgData name="Geertje Klip - van der Veen" userId="S::geertje.vanderveen@noorderpoort.nl::0da1cf36-0ccc-4a06-aa73-dba31ba6afd5" providerId="AD" clId="Web-{C4F8FF64-A598-A990-19AB-3A1A475A5797}" dt="2019-09-01T16:59:33.006" v="10"/>
          <ac:spMkLst>
            <pc:docMk/>
            <pc:sldMk cId="3351439039" sldId="256"/>
            <ac:spMk id="16" creationId="{A473A035-1F9A-4381-AC96-683CD2DF5DE8}"/>
          </ac:spMkLst>
        </pc:spChg>
        <pc:spChg chg="add del">
          <ac:chgData name="Geertje Klip - van der Veen" userId="S::geertje.vanderveen@noorderpoort.nl::0da1cf36-0ccc-4a06-aa73-dba31ba6afd5" providerId="AD" clId="Web-{C4F8FF64-A598-A990-19AB-3A1A475A5797}" dt="2019-09-01T17:02:21.866" v="31"/>
          <ac:spMkLst>
            <pc:docMk/>
            <pc:sldMk cId="3351439039" sldId="256"/>
            <ac:spMk id="17" creationId="{308C62A5-215B-4561-8666-34BB1783ADFC}"/>
          </ac:spMkLst>
        </pc:spChg>
        <pc:spChg chg="del">
          <ac:chgData name="Geertje Klip - van der Veen" userId="S::geertje.vanderveen@noorderpoort.nl::0da1cf36-0ccc-4a06-aa73-dba31ba6afd5" providerId="AD" clId="Web-{C4F8FF64-A598-A990-19AB-3A1A475A5797}" dt="2019-09-01T16:59:33.006" v="10"/>
          <ac:spMkLst>
            <pc:docMk/>
            <pc:sldMk cId="3351439039" sldId="256"/>
            <ac:spMk id="18" creationId="{CF4ED641-0671-4D88-92E6-026A8C9F1A4E}"/>
          </ac:spMkLst>
        </pc:spChg>
        <pc:spChg chg="add del">
          <ac:chgData name="Geertje Klip - van der Veen" userId="S::geertje.vanderveen@noorderpoort.nl::0da1cf36-0ccc-4a06-aa73-dba31ba6afd5" providerId="AD" clId="Web-{C4F8FF64-A598-A990-19AB-3A1A475A5797}" dt="2019-09-01T17:02:21.866" v="31"/>
          <ac:spMkLst>
            <pc:docMk/>
            <pc:sldMk cId="3351439039" sldId="256"/>
            <ac:spMk id="19" creationId="{DDCD1C22-4E4A-4D76-8D62-1E6BE37A13C6}"/>
          </ac:spMkLst>
        </pc:spChg>
        <pc:spChg chg="del">
          <ac:chgData name="Geertje Klip - van der Veen" userId="S::geertje.vanderveen@noorderpoort.nl::0da1cf36-0ccc-4a06-aa73-dba31ba6afd5" providerId="AD" clId="Web-{C4F8FF64-A598-A990-19AB-3A1A475A5797}" dt="2019-09-01T16:59:33.006" v="10"/>
          <ac:spMkLst>
            <pc:docMk/>
            <pc:sldMk cId="3351439039" sldId="256"/>
            <ac:spMk id="20" creationId="{7A02EF2F-E7B1-40FC-885B-C4D89902B6E0}"/>
          </ac:spMkLst>
        </pc:spChg>
        <pc:spChg chg="add">
          <ac:chgData name="Geertje Klip - van der Veen" userId="S::geertje.vanderveen@noorderpoort.nl::0da1cf36-0ccc-4a06-aa73-dba31ba6afd5" providerId="AD" clId="Web-{C4F8FF64-A598-A990-19AB-3A1A475A5797}" dt="2019-09-01T17:02:21.882" v="32"/>
          <ac:spMkLst>
            <pc:docMk/>
            <pc:sldMk cId="3351439039" sldId="256"/>
            <ac:spMk id="21" creationId="{4EE4FF5B-4FC9-4439-BB93-AF40B3548263}"/>
          </ac:spMkLst>
        </pc:spChg>
        <pc:spChg chg="del">
          <ac:chgData name="Geertje Klip - van der Veen" userId="S::geertje.vanderveen@noorderpoort.nl::0da1cf36-0ccc-4a06-aa73-dba31ba6afd5" providerId="AD" clId="Web-{C4F8FF64-A598-A990-19AB-3A1A475A5797}" dt="2019-09-01T16:59:33.006" v="10"/>
          <ac:spMkLst>
            <pc:docMk/>
            <pc:sldMk cId="3351439039" sldId="256"/>
            <ac:spMk id="22" creationId="{9180D5DB-9658-40A6-A418-7C69982226F4}"/>
          </ac:spMkLst>
        </pc:spChg>
        <pc:picChg chg="del mod ord">
          <ac:chgData name="Geertje Klip - van der Veen" userId="S::geertje.vanderveen@noorderpoort.nl::0da1cf36-0ccc-4a06-aa73-dba31ba6afd5" providerId="AD" clId="Web-{C4F8FF64-A598-A990-19AB-3A1A475A5797}" dt="2019-09-01T17:02:06.350" v="29"/>
          <ac:picMkLst>
            <pc:docMk/>
            <pc:sldMk cId="3351439039" sldId="256"/>
            <ac:picMk id="4" creationId="{7BD1DC7A-8680-4818-81CE-7519418973BC}"/>
          </ac:picMkLst>
        </pc:picChg>
        <pc:picChg chg="mod ord">
          <ac:chgData name="Geertje Klip - van der Veen" userId="S::geertje.vanderveen@noorderpoort.nl::0da1cf36-0ccc-4a06-aa73-dba31ba6afd5" providerId="AD" clId="Web-{C4F8FF64-A598-A990-19AB-3A1A475A5797}" dt="2019-09-01T17:02:21.882" v="32"/>
          <ac:picMkLst>
            <pc:docMk/>
            <pc:sldMk cId="3351439039" sldId="256"/>
            <ac:picMk id="5" creationId="{4E322AB2-C528-43CA-9A47-1D88231A47EF}"/>
          </ac:picMkLst>
        </pc:picChg>
      </pc:sldChg>
      <pc:sldChg chg="addSp delSp modSp mod setBg modClrScheme delDesignElem chgLayout">
        <pc:chgData name="Geertje Klip - van der Veen" userId="S::geertje.vanderveen@noorderpoort.nl::0da1cf36-0ccc-4a06-aa73-dba31ba6afd5" providerId="AD" clId="Web-{C4F8FF64-A598-A990-19AB-3A1A475A5797}" dt="2019-09-01T17:02:31.819" v="33"/>
        <pc:sldMkLst>
          <pc:docMk/>
          <pc:sldMk cId="2862417179" sldId="257"/>
        </pc:sldMkLst>
        <pc:spChg chg="mod ord">
          <ac:chgData name="Geertje Klip - van der Veen" userId="S::geertje.vanderveen@noorderpoort.nl::0da1cf36-0ccc-4a06-aa73-dba31ba6afd5" providerId="AD" clId="Web-{C4F8FF64-A598-A990-19AB-3A1A475A5797}" dt="2019-09-01T17:02:31.819" v="33"/>
          <ac:spMkLst>
            <pc:docMk/>
            <pc:sldMk cId="2862417179" sldId="257"/>
            <ac:spMk id="2" creationId="{76C8EBEE-281A-4820-A9A1-902411DF5E0A}"/>
          </ac:spMkLst>
        </pc:spChg>
        <pc:spChg chg="mod ord">
          <ac:chgData name="Geertje Klip - van der Veen" userId="S::geertje.vanderveen@noorderpoort.nl::0da1cf36-0ccc-4a06-aa73-dba31ba6afd5" providerId="AD" clId="Web-{C4F8FF64-A598-A990-19AB-3A1A475A5797}" dt="2019-09-01T17:02:31.819" v="33"/>
          <ac:spMkLst>
            <pc:docMk/>
            <pc:sldMk cId="2862417179" sldId="257"/>
            <ac:spMk id="3" creationId="{5D2B60DE-18BA-470E-9FC7-DD46CDB7EA6A}"/>
          </ac:spMkLst>
        </pc:spChg>
        <pc:spChg chg="add del">
          <ac:chgData name="Geertje Klip - van der Veen" userId="S::geertje.vanderveen@noorderpoort.nl::0da1cf36-0ccc-4a06-aa73-dba31ba6afd5" providerId="AD" clId="Web-{C4F8FF64-A598-A990-19AB-3A1A475A5797}" dt="2019-09-01T16:58:51.505" v="9"/>
          <ac:spMkLst>
            <pc:docMk/>
            <pc:sldMk cId="2862417179" sldId="257"/>
            <ac:spMk id="8" creationId="{18FFF8BA-E008-4068-851C-2CED296AC5C1}"/>
          </ac:spMkLst>
        </pc:spChg>
        <pc:spChg chg="add del">
          <ac:chgData name="Geertje Klip - van der Veen" userId="S::geertje.vanderveen@noorderpoort.nl::0da1cf36-0ccc-4a06-aa73-dba31ba6afd5" providerId="AD" clId="Web-{C4F8FF64-A598-A990-19AB-3A1A475A5797}" dt="2019-09-01T16:58:51.505" v="9"/>
          <ac:spMkLst>
            <pc:docMk/>
            <pc:sldMk cId="2862417179" sldId="257"/>
            <ac:spMk id="10" creationId="{832B0DA7-13B0-4805-B9BD-9BFACCB233CC}"/>
          </ac:spMkLst>
        </pc:spChg>
        <pc:spChg chg="add del">
          <ac:chgData name="Geertje Klip - van der Veen" userId="S::geertje.vanderveen@noorderpoort.nl::0da1cf36-0ccc-4a06-aa73-dba31ba6afd5" providerId="AD" clId="Web-{C4F8FF64-A598-A990-19AB-3A1A475A5797}" dt="2019-09-01T16:58:51.505" v="9"/>
          <ac:spMkLst>
            <pc:docMk/>
            <pc:sldMk cId="2862417179" sldId="257"/>
            <ac:spMk id="12" creationId="{D5D17921-1EF4-488E-A9AA-AC6B7F3CE91D}"/>
          </ac:spMkLst>
        </pc:spChg>
        <pc:spChg chg="add del">
          <ac:chgData name="Geertje Klip - van der Veen" userId="S::geertje.vanderveen@noorderpoort.nl::0da1cf36-0ccc-4a06-aa73-dba31ba6afd5" providerId="AD" clId="Web-{C4F8FF64-A598-A990-19AB-3A1A475A5797}" dt="2019-09-01T16:59:33.006" v="10"/>
          <ac:spMkLst>
            <pc:docMk/>
            <pc:sldMk cId="2862417179" sldId="257"/>
            <ac:spMk id="14" creationId="{7B055CAA-2668-4929-8202-DBD35A78E8EB}"/>
          </ac:spMkLst>
        </pc:spChg>
        <pc:spChg chg="add del">
          <ac:chgData name="Geertje Klip - van der Veen" userId="S::geertje.vanderveen@noorderpoort.nl::0da1cf36-0ccc-4a06-aa73-dba31ba6afd5" providerId="AD" clId="Web-{C4F8FF64-A598-A990-19AB-3A1A475A5797}" dt="2019-09-01T16:59:33.006" v="10"/>
          <ac:spMkLst>
            <pc:docMk/>
            <pc:sldMk cId="2862417179" sldId="257"/>
            <ac:spMk id="15" creationId="{38F88ED4-721F-4A25-9A68-66C57B1F8D03}"/>
          </ac:spMkLst>
        </pc:spChg>
        <pc:spChg chg="add del">
          <ac:chgData name="Geertje Klip - van der Veen" userId="S::geertje.vanderveen@noorderpoort.nl::0da1cf36-0ccc-4a06-aa73-dba31ba6afd5" providerId="AD" clId="Web-{C4F8FF64-A598-A990-19AB-3A1A475A5797}" dt="2019-09-01T16:59:33.006" v="10"/>
          <ac:spMkLst>
            <pc:docMk/>
            <pc:sldMk cId="2862417179" sldId="257"/>
            <ac:spMk id="16" creationId="{3A5A85F2-11BA-4322-9355-08C0DEC78035}"/>
          </ac:spMkLst>
        </pc:spChg>
        <pc:spChg chg="add del">
          <ac:chgData name="Geertje Klip - van der Veen" userId="S::geertje.vanderveen@noorderpoort.nl::0da1cf36-0ccc-4a06-aa73-dba31ba6afd5" providerId="AD" clId="Web-{C4F8FF64-A598-A990-19AB-3A1A475A5797}" dt="2019-09-01T16:58:51.490" v="8"/>
          <ac:spMkLst>
            <pc:docMk/>
            <pc:sldMk cId="2862417179" sldId="257"/>
            <ac:spMk id="17" creationId="{FBB53F82-F191-4EEB-AB7B-F69E634FA3E8}"/>
          </ac:spMkLst>
        </pc:spChg>
        <pc:spChg chg="add del">
          <ac:chgData name="Geertje Klip - van der Veen" userId="S::geertje.vanderveen@noorderpoort.nl::0da1cf36-0ccc-4a06-aa73-dba31ba6afd5" providerId="AD" clId="Web-{C4F8FF64-A598-A990-19AB-3A1A475A5797}" dt="2019-09-01T16:59:33.006" v="10"/>
          <ac:spMkLst>
            <pc:docMk/>
            <pc:sldMk cId="2862417179" sldId="257"/>
            <ac:spMk id="18" creationId="{1A88A0CA-0BDB-4A19-A648-638BE196B2BC}"/>
          </ac:spMkLst>
        </pc:spChg>
        <pc:spChg chg="add del">
          <ac:chgData name="Geertje Klip - van der Veen" userId="S::geertje.vanderveen@noorderpoort.nl::0da1cf36-0ccc-4a06-aa73-dba31ba6afd5" providerId="AD" clId="Web-{C4F8FF64-A598-A990-19AB-3A1A475A5797}" dt="2019-09-01T16:58:51.490" v="8"/>
          <ac:spMkLst>
            <pc:docMk/>
            <pc:sldMk cId="2862417179" sldId="257"/>
            <ac:spMk id="19" creationId="{8616AA08-3831-473D-B61B-89484A33CF65}"/>
          </ac:spMkLst>
        </pc:spChg>
        <pc:spChg chg="add del">
          <ac:chgData name="Geertje Klip - van der Veen" userId="S::geertje.vanderveen@noorderpoort.nl::0da1cf36-0ccc-4a06-aa73-dba31ba6afd5" providerId="AD" clId="Web-{C4F8FF64-A598-A990-19AB-3A1A475A5797}" dt="2019-09-01T16:58:51.490" v="8"/>
          <ac:spMkLst>
            <pc:docMk/>
            <pc:sldMk cId="2862417179" sldId="257"/>
            <ac:spMk id="21" creationId="{8431B918-3A1C-46BA-9430-CAD97D9DA0FC}"/>
          </ac:spMkLst>
        </pc:spChg>
        <pc:spChg chg="add del">
          <ac:chgData name="Geertje Klip - van der Veen" userId="S::geertje.vanderveen@noorderpoort.nl::0da1cf36-0ccc-4a06-aa73-dba31ba6afd5" providerId="AD" clId="Web-{C4F8FF64-A598-A990-19AB-3A1A475A5797}" dt="2019-09-01T16:58:51.490" v="8"/>
          <ac:spMkLst>
            <pc:docMk/>
            <pc:sldMk cId="2862417179" sldId="257"/>
            <ac:spMk id="23" creationId="{8400935A-2F82-4DC4-A4E1-E12EFB8C2738}"/>
          </ac:spMkLst>
        </pc:spChg>
        <pc:spChg chg="add del">
          <ac:chgData name="Geertje Klip - van der Veen" userId="S::geertje.vanderveen@noorderpoort.nl::0da1cf36-0ccc-4a06-aa73-dba31ba6afd5" providerId="AD" clId="Web-{C4F8FF64-A598-A990-19AB-3A1A475A5797}" dt="2019-09-01T16:58:51.490" v="8"/>
          <ac:spMkLst>
            <pc:docMk/>
            <pc:sldMk cId="2862417179" sldId="257"/>
            <ac:spMk id="25" creationId="{A3D5D599-1CAE-4C92-B5AE-8E51AF6D47C9}"/>
          </ac:spMkLst>
        </pc:spChg>
        <pc:picChg chg="add mod">
          <ac:chgData name="Geertje Klip - van der Veen" userId="S::geertje.vanderveen@noorderpoort.nl::0da1cf36-0ccc-4a06-aa73-dba31ba6afd5" providerId="AD" clId="Web-{C4F8FF64-A598-A990-19AB-3A1A475A5797}" dt="2019-09-01T17:02:31.819" v="33"/>
          <ac:picMkLst>
            <pc:docMk/>
            <pc:sldMk cId="2862417179" sldId="257"/>
            <ac:picMk id="4" creationId="{7A0BB744-5424-4F4A-8C41-7CBF247F25C3}"/>
          </ac:picMkLst>
        </pc:picChg>
      </pc:sldChg>
      <pc:sldChg chg="addSp delSp modSp mod setBg modClrScheme setClrOvrMap chgLayout">
        <pc:chgData name="Geertje Klip - van der Veen" userId="S::geertje.vanderveen@noorderpoort.nl::0da1cf36-0ccc-4a06-aa73-dba31ba6afd5" providerId="AD" clId="Web-{C4F8FF64-A598-A990-19AB-3A1A475A5797}" dt="2019-09-01T17:00:15.584" v="14"/>
        <pc:sldMkLst>
          <pc:docMk/>
          <pc:sldMk cId="359967381" sldId="259"/>
        </pc:sldMkLst>
        <pc:spChg chg="mod ord">
          <ac:chgData name="Geertje Klip - van der Veen" userId="S::geertje.vanderveen@noorderpoort.nl::0da1cf36-0ccc-4a06-aa73-dba31ba6afd5" providerId="AD" clId="Web-{C4F8FF64-A598-A990-19AB-3A1A475A5797}" dt="2019-09-01T17:00:15.584" v="14"/>
          <ac:spMkLst>
            <pc:docMk/>
            <pc:sldMk cId="359967381" sldId="259"/>
            <ac:spMk id="2" creationId="{37CDC4E8-DB01-454C-B37A-AA435A523692}"/>
          </ac:spMkLst>
        </pc:spChg>
        <pc:spChg chg="mod ord">
          <ac:chgData name="Geertje Klip - van der Veen" userId="S::geertje.vanderveen@noorderpoort.nl::0da1cf36-0ccc-4a06-aa73-dba31ba6afd5" providerId="AD" clId="Web-{C4F8FF64-A598-A990-19AB-3A1A475A5797}" dt="2019-09-01T17:00:15.584" v="14"/>
          <ac:spMkLst>
            <pc:docMk/>
            <pc:sldMk cId="359967381" sldId="259"/>
            <ac:spMk id="3" creationId="{B4FDF862-AD80-42EA-81B2-3B9830BA1BC4}"/>
          </ac:spMkLst>
        </pc:spChg>
        <pc:spChg chg="add">
          <ac:chgData name="Geertje Klip - van der Veen" userId="S::geertje.vanderveen@noorderpoort.nl::0da1cf36-0ccc-4a06-aa73-dba31ba6afd5" providerId="AD" clId="Web-{C4F8FF64-A598-A990-19AB-3A1A475A5797}" dt="2019-09-01T17:00:15.584" v="14"/>
          <ac:spMkLst>
            <pc:docMk/>
            <pc:sldMk cId="359967381" sldId="259"/>
            <ac:spMk id="5" creationId="{4FD616AB-2B32-4A45-BEC9-C743E8978059}"/>
          </ac:spMkLst>
        </pc:spChg>
        <pc:spChg chg="add">
          <ac:chgData name="Geertje Klip - van der Veen" userId="S::geertje.vanderveen@noorderpoort.nl::0da1cf36-0ccc-4a06-aa73-dba31ba6afd5" providerId="AD" clId="Web-{C4F8FF64-A598-A990-19AB-3A1A475A5797}" dt="2019-09-01T17:00:15.584" v="14"/>
          <ac:spMkLst>
            <pc:docMk/>
            <pc:sldMk cId="359967381" sldId="259"/>
            <ac:spMk id="6" creationId="{BEC91407-C839-4EE3-B5C6-34919D3DE7B5}"/>
          </ac:spMkLst>
        </pc:spChg>
        <pc:spChg chg="add del">
          <ac:chgData name="Geertje Klip - van der Veen" userId="S::geertje.vanderveen@noorderpoort.nl::0da1cf36-0ccc-4a06-aa73-dba31ba6afd5" providerId="AD" clId="Web-{C4F8FF64-A598-A990-19AB-3A1A475A5797}" dt="2019-09-01T17:00:15.584" v="13"/>
          <ac:spMkLst>
            <pc:docMk/>
            <pc:sldMk cId="359967381" sldId="259"/>
            <ac:spMk id="8" creationId="{CB972422-B794-4FA8-BCC6-BAF6938A1B53}"/>
          </ac:spMkLst>
        </pc:spChg>
        <pc:spChg chg="add del">
          <ac:chgData name="Geertje Klip - van der Veen" userId="S::geertje.vanderveen@noorderpoort.nl::0da1cf36-0ccc-4a06-aa73-dba31ba6afd5" providerId="AD" clId="Web-{C4F8FF64-A598-A990-19AB-3A1A475A5797}" dt="2019-09-01T17:00:15.584" v="13"/>
          <ac:spMkLst>
            <pc:docMk/>
            <pc:sldMk cId="359967381" sldId="259"/>
            <ac:spMk id="10" creationId="{89DE9E2B-5611-49C8-862E-AD4D43A8AA6D}"/>
          </ac:spMkLst>
        </pc:spChg>
        <pc:spChg chg="add del">
          <ac:chgData name="Geertje Klip - van der Veen" userId="S::geertje.vanderveen@noorderpoort.nl::0da1cf36-0ccc-4a06-aa73-dba31ba6afd5" providerId="AD" clId="Web-{C4F8FF64-A598-A990-19AB-3A1A475A5797}" dt="2019-09-01T17:00:15.584" v="13"/>
          <ac:spMkLst>
            <pc:docMk/>
            <pc:sldMk cId="359967381" sldId="259"/>
            <ac:spMk id="14" creationId="{519C7155-1644-4C60-B0B5-32B1800D6044}"/>
          </ac:spMkLst>
        </pc:spChg>
        <pc:cxnChg chg="add del">
          <ac:chgData name="Geertje Klip - van der Veen" userId="S::geertje.vanderveen@noorderpoort.nl::0da1cf36-0ccc-4a06-aa73-dba31ba6afd5" providerId="AD" clId="Web-{C4F8FF64-A598-A990-19AB-3A1A475A5797}" dt="2019-09-01T17:00:15.584" v="13"/>
          <ac:cxnSpMkLst>
            <pc:docMk/>
            <pc:sldMk cId="359967381" sldId="259"/>
            <ac:cxnSpMk id="12" creationId="{5296EC4F-8732-481B-94CB-C98E4EF297FF}"/>
          </ac:cxnSpMkLst>
        </pc:cxnChg>
      </pc:sldChg>
      <pc:sldChg chg="addSp delSp modSp mod setBg modClrScheme delDesignElem chgLayout">
        <pc:chgData name="Geertje Klip - van der Veen" userId="S::geertje.vanderveen@noorderpoort.nl::0da1cf36-0ccc-4a06-aa73-dba31ba6afd5" providerId="AD" clId="Web-{C4F8FF64-A598-A990-19AB-3A1A475A5797}" dt="2019-09-01T17:01:12.553" v="23"/>
        <pc:sldMkLst>
          <pc:docMk/>
          <pc:sldMk cId="117193755" sldId="260"/>
        </pc:sldMkLst>
        <pc:spChg chg="mod ord">
          <ac:chgData name="Geertje Klip - van der Veen" userId="S::geertje.vanderveen@noorderpoort.nl::0da1cf36-0ccc-4a06-aa73-dba31ba6afd5" providerId="AD" clId="Web-{C4F8FF64-A598-A990-19AB-3A1A475A5797}" dt="2019-09-01T17:01:12.553" v="23"/>
          <ac:spMkLst>
            <pc:docMk/>
            <pc:sldMk cId="117193755" sldId="260"/>
            <ac:spMk id="2" creationId="{7D22A9A1-AB58-47D5-9F3B-1F760FF39238}"/>
          </ac:spMkLst>
        </pc:spChg>
        <pc:spChg chg="mod ord">
          <ac:chgData name="Geertje Klip - van der Veen" userId="S::geertje.vanderveen@noorderpoort.nl::0da1cf36-0ccc-4a06-aa73-dba31ba6afd5" providerId="AD" clId="Web-{C4F8FF64-A598-A990-19AB-3A1A475A5797}" dt="2019-09-01T17:01:12.553" v="23"/>
          <ac:spMkLst>
            <pc:docMk/>
            <pc:sldMk cId="117193755" sldId="260"/>
            <ac:spMk id="3" creationId="{081A9F0A-117B-41A5-9545-080D1526FA8E}"/>
          </ac:spMkLst>
        </pc:spChg>
        <pc:spChg chg="add del">
          <ac:chgData name="Geertje Klip - van der Veen" userId="S::geertje.vanderveen@noorderpoort.nl::0da1cf36-0ccc-4a06-aa73-dba31ba6afd5" providerId="AD" clId="Web-{C4F8FF64-A598-A990-19AB-3A1A475A5797}" dt="2019-09-01T17:01:01.850" v="18"/>
          <ac:spMkLst>
            <pc:docMk/>
            <pc:sldMk cId="117193755" sldId="260"/>
            <ac:spMk id="6" creationId="{621227B1-1586-4CEF-A0F1-E3C7FFBD4AB7}"/>
          </ac:spMkLst>
        </pc:spChg>
        <pc:spChg chg="add del">
          <ac:chgData name="Geertje Klip - van der Veen" userId="S::geertje.vanderveen@noorderpoort.nl::0da1cf36-0ccc-4a06-aa73-dba31ba6afd5" providerId="AD" clId="Web-{C4F8FF64-A598-A990-19AB-3A1A475A5797}" dt="2019-09-01T17:01:01.850" v="18"/>
          <ac:spMkLst>
            <pc:docMk/>
            <pc:sldMk cId="117193755" sldId="260"/>
            <ac:spMk id="7" creationId="{CC176C41-C92A-496F-B716-76B2F757E5F2}"/>
          </ac:spMkLst>
        </pc:spChg>
        <pc:spChg chg="add del">
          <ac:chgData name="Geertje Klip - van der Veen" userId="S::geertje.vanderveen@noorderpoort.nl::0da1cf36-0ccc-4a06-aa73-dba31ba6afd5" providerId="AD" clId="Web-{C4F8FF64-A598-A990-19AB-3A1A475A5797}" dt="2019-09-01T17:01:01.850" v="18"/>
          <ac:spMkLst>
            <pc:docMk/>
            <pc:sldMk cId="117193755" sldId="260"/>
            <ac:spMk id="8" creationId="{0BFCC2FC-7421-488E-A0AF-594DCAB14130}"/>
          </ac:spMkLst>
        </pc:spChg>
        <pc:spChg chg="del">
          <ac:chgData name="Geertje Klip - van der Veen" userId="S::geertje.vanderveen@noorderpoort.nl::0da1cf36-0ccc-4a06-aa73-dba31ba6afd5" providerId="AD" clId="Web-{C4F8FF64-A598-A990-19AB-3A1A475A5797}" dt="2019-09-01T16:59:33.006" v="10"/>
          <ac:spMkLst>
            <pc:docMk/>
            <pc:sldMk cId="117193755" sldId="260"/>
            <ac:spMk id="9" creationId="{FBB53F82-F191-4EEB-AB7B-F69E634FA3E8}"/>
          </ac:spMkLst>
        </pc:spChg>
        <pc:spChg chg="add">
          <ac:chgData name="Geertje Klip - van der Veen" userId="S::geertje.vanderveen@noorderpoort.nl::0da1cf36-0ccc-4a06-aa73-dba31ba6afd5" providerId="AD" clId="Web-{C4F8FF64-A598-A990-19AB-3A1A475A5797}" dt="2019-09-01T17:01:12.553" v="23"/>
          <ac:spMkLst>
            <pc:docMk/>
            <pc:sldMk cId="117193755" sldId="260"/>
            <ac:spMk id="10" creationId="{621227B1-1586-4CEF-A0F1-E3C7FFBD4AB7}"/>
          </ac:spMkLst>
        </pc:spChg>
        <pc:spChg chg="del">
          <ac:chgData name="Geertje Klip - van der Veen" userId="S::geertje.vanderveen@noorderpoort.nl::0da1cf36-0ccc-4a06-aa73-dba31ba6afd5" providerId="AD" clId="Web-{C4F8FF64-A598-A990-19AB-3A1A475A5797}" dt="2019-09-01T16:59:33.006" v="10"/>
          <ac:spMkLst>
            <pc:docMk/>
            <pc:sldMk cId="117193755" sldId="260"/>
            <ac:spMk id="11" creationId="{8616AA08-3831-473D-B61B-89484A33CF65}"/>
          </ac:spMkLst>
        </pc:spChg>
        <pc:spChg chg="add">
          <ac:chgData name="Geertje Klip - van der Veen" userId="S::geertje.vanderveen@noorderpoort.nl::0da1cf36-0ccc-4a06-aa73-dba31ba6afd5" providerId="AD" clId="Web-{C4F8FF64-A598-A990-19AB-3A1A475A5797}" dt="2019-09-01T17:01:12.553" v="23"/>
          <ac:spMkLst>
            <pc:docMk/>
            <pc:sldMk cId="117193755" sldId="260"/>
            <ac:spMk id="12" creationId="{CC176C41-C92A-496F-B716-76B2F757E5F2}"/>
          </ac:spMkLst>
        </pc:spChg>
        <pc:spChg chg="del">
          <ac:chgData name="Geertje Klip - van der Veen" userId="S::geertje.vanderveen@noorderpoort.nl::0da1cf36-0ccc-4a06-aa73-dba31ba6afd5" providerId="AD" clId="Web-{C4F8FF64-A598-A990-19AB-3A1A475A5797}" dt="2019-09-01T16:59:33.006" v="10"/>
          <ac:spMkLst>
            <pc:docMk/>
            <pc:sldMk cId="117193755" sldId="260"/>
            <ac:spMk id="13" creationId="{8431B918-3A1C-46BA-9430-CAD97D9DA0FC}"/>
          </ac:spMkLst>
        </pc:spChg>
        <pc:spChg chg="add">
          <ac:chgData name="Geertje Klip - van der Veen" userId="S::geertje.vanderveen@noorderpoort.nl::0da1cf36-0ccc-4a06-aa73-dba31ba6afd5" providerId="AD" clId="Web-{C4F8FF64-A598-A990-19AB-3A1A475A5797}" dt="2019-09-01T17:01:12.553" v="23"/>
          <ac:spMkLst>
            <pc:docMk/>
            <pc:sldMk cId="117193755" sldId="260"/>
            <ac:spMk id="14" creationId="{0BFCC2FC-7421-488E-A0AF-594DCAB14130}"/>
          </ac:spMkLst>
        </pc:spChg>
        <pc:spChg chg="del">
          <ac:chgData name="Geertje Klip - van der Veen" userId="S::geertje.vanderveen@noorderpoort.nl::0da1cf36-0ccc-4a06-aa73-dba31ba6afd5" providerId="AD" clId="Web-{C4F8FF64-A598-A990-19AB-3A1A475A5797}" dt="2019-09-01T16:59:33.006" v="10"/>
          <ac:spMkLst>
            <pc:docMk/>
            <pc:sldMk cId="117193755" sldId="260"/>
            <ac:spMk id="15" creationId="{8400935A-2F82-4DC4-A4E1-E12EFB8C2738}"/>
          </ac:spMkLst>
        </pc:spChg>
        <pc:spChg chg="del">
          <ac:chgData name="Geertje Klip - van der Veen" userId="S::geertje.vanderveen@noorderpoort.nl::0da1cf36-0ccc-4a06-aa73-dba31ba6afd5" providerId="AD" clId="Web-{C4F8FF64-A598-A990-19AB-3A1A475A5797}" dt="2019-09-01T16:59:33.006" v="10"/>
          <ac:spMkLst>
            <pc:docMk/>
            <pc:sldMk cId="117193755" sldId="260"/>
            <ac:spMk id="17" creationId="{A3D5D599-1CAE-4C92-B5AE-8E51AF6D47C9}"/>
          </ac:spMkLst>
        </pc:spChg>
        <pc:picChg chg="mod">
          <ac:chgData name="Geertje Klip - van der Veen" userId="S::geertje.vanderveen@noorderpoort.nl::0da1cf36-0ccc-4a06-aa73-dba31ba6afd5" providerId="AD" clId="Web-{C4F8FF64-A598-A990-19AB-3A1A475A5797}" dt="2019-09-01T17:01:12.553" v="23"/>
          <ac:picMkLst>
            <pc:docMk/>
            <pc:sldMk cId="117193755" sldId="260"/>
            <ac:picMk id="4" creationId="{7221BF37-A43B-431A-93F9-C2483D61C7BA}"/>
          </ac:picMkLst>
        </pc:picChg>
      </pc:sldChg>
      <pc:sldChg chg="delSp modSp mod setBg modClrScheme delDesignElem chgLayout">
        <pc:chgData name="Geertje Klip - van der Veen" userId="S::geertje.vanderveen@noorderpoort.nl::0da1cf36-0ccc-4a06-aa73-dba31ba6afd5" providerId="AD" clId="Web-{C4F8FF64-A598-A990-19AB-3A1A475A5797}" dt="2019-09-01T17:01:21.522" v="24"/>
        <pc:sldMkLst>
          <pc:docMk/>
          <pc:sldMk cId="2989752007" sldId="261"/>
        </pc:sldMkLst>
        <pc:spChg chg="mod ord">
          <ac:chgData name="Geertje Klip - van der Veen" userId="S::geertje.vanderveen@noorderpoort.nl::0da1cf36-0ccc-4a06-aa73-dba31ba6afd5" providerId="AD" clId="Web-{C4F8FF64-A598-A990-19AB-3A1A475A5797}" dt="2019-09-01T17:01:21.522" v="24"/>
          <ac:spMkLst>
            <pc:docMk/>
            <pc:sldMk cId="2989752007" sldId="261"/>
            <ac:spMk id="2" creationId="{EEA46F69-B490-4C39-BFB8-E18AE497CF2E}"/>
          </ac:spMkLst>
        </pc:spChg>
        <pc:spChg chg="mod ord">
          <ac:chgData name="Geertje Klip - van der Veen" userId="S::geertje.vanderveen@noorderpoort.nl::0da1cf36-0ccc-4a06-aa73-dba31ba6afd5" providerId="AD" clId="Web-{C4F8FF64-A598-A990-19AB-3A1A475A5797}" dt="2019-09-01T17:01:21.522" v="24"/>
          <ac:spMkLst>
            <pc:docMk/>
            <pc:sldMk cId="2989752007" sldId="261"/>
            <ac:spMk id="3" creationId="{4FC751D6-102C-4855-9B9C-27CB5E6DB01B}"/>
          </ac:spMkLst>
        </pc:spChg>
        <pc:spChg chg="del">
          <ac:chgData name="Geertje Klip - van der Veen" userId="S::geertje.vanderveen@noorderpoort.nl::0da1cf36-0ccc-4a06-aa73-dba31ba6afd5" providerId="AD" clId="Web-{C4F8FF64-A598-A990-19AB-3A1A475A5797}" dt="2019-09-01T16:59:33.006" v="10"/>
          <ac:spMkLst>
            <pc:docMk/>
            <pc:sldMk cId="2989752007" sldId="261"/>
            <ac:spMk id="9" creationId="{7A4CA679-3546-4E14-8FB8-F57168C37635}"/>
          </ac:spMkLst>
        </pc:spChg>
        <pc:spChg chg="del">
          <ac:chgData name="Geertje Klip - van der Veen" userId="S::geertje.vanderveen@noorderpoort.nl::0da1cf36-0ccc-4a06-aa73-dba31ba6afd5" providerId="AD" clId="Web-{C4F8FF64-A598-A990-19AB-3A1A475A5797}" dt="2019-09-01T16:59:33.006" v="10"/>
          <ac:spMkLst>
            <pc:docMk/>
            <pc:sldMk cId="2989752007" sldId="261"/>
            <ac:spMk id="11" creationId="{44D16E90-7C64-4C04-A50A-B866A1A92B4E}"/>
          </ac:spMkLst>
        </pc:spChg>
        <pc:spChg chg="del">
          <ac:chgData name="Geertje Klip - van der Veen" userId="S::geertje.vanderveen@noorderpoort.nl::0da1cf36-0ccc-4a06-aa73-dba31ba6afd5" providerId="AD" clId="Web-{C4F8FF64-A598-A990-19AB-3A1A475A5797}" dt="2019-09-01T16:59:33.006" v="10"/>
          <ac:spMkLst>
            <pc:docMk/>
            <pc:sldMk cId="2989752007" sldId="261"/>
            <ac:spMk id="13" creationId="{DBE4DD59-5AA2-46C6-B6A8-9B4C62D19877}"/>
          </ac:spMkLst>
        </pc:spChg>
        <pc:spChg chg="del">
          <ac:chgData name="Geertje Klip - van der Veen" userId="S::geertje.vanderveen@noorderpoort.nl::0da1cf36-0ccc-4a06-aa73-dba31ba6afd5" providerId="AD" clId="Web-{C4F8FF64-A598-A990-19AB-3A1A475A5797}" dt="2019-09-01T16:59:33.006" v="10"/>
          <ac:spMkLst>
            <pc:docMk/>
            <pc:sldMk cId="2989752007" sldId="261"/>
            <ac:spMk id="15" creationId="{160CE81C-67DC-489E-BFFB-877C80B854DB}"/>
          </ac:spMkLst>
        </pc:spChg>
        <pc:picChg chg="mod">
          <ac:chgData name="Geertje Klip - van der Veen" userId="S::geertje.vanderveen@noorderpoort.nl::0da1cf36-0ccc-4a06-aa73-dba31ba6afd5" providerId="AD" clId="Web-{C4F8FF64-A598-A990-19AB-3A1A475A5797}" dt="2019-09-01T17:01:21.522" v="24"/>
          <ac:picMkLst>
            <pc:docMk/>
            <pc:sldMk cId="2989752007" sldId="261"/>
            <ac:picMk id="4" creationId="{B08804C4-983F-4057-960E-2E108FBB5475}"/>
          </ac:picMkLst>
        </pc:picChg>
      </pc:sldChg>
      <pc:sldChg chg="delSp modSp mod setBg modClrScheme delDesignElem chgLayout">
        <pc:chgData name="Geertje Klip - van der Veen" userId="S::geertje.vanderveen@noorderpoort.nl::0da1cf36-0ccc-4a06-aa73-dba31ba6afd5" providerId="AD" clId="Web-{C4F8FF64-A598-A990-19AB-3A1A475A5797}" dt="2019-09-01T17:01:30.725" v="25"/>
        <pc:sldMkLst>
          <pc:docMk/>
          <pc:sldMk cId="1896862721" sldId="262"/>
        </pc:sldMkLst>
        <pc:spChg chg="mod ord">
          <ac:chgData name="Geertje Klip - van der Veen" userId="S::geertje.vanderveen@noorderpoort.nl::0da1cf36-0ccc-4a06-aa73-dba31ba6afd5" providerId="AD" clId="Web-{C4F8FF64-A598-A990-19AB-3A1A475A5797}" dt="2019-09-01T17:01:30.725" v="25"/>
          <ac:spMkLst>
            <pc:docMk/>
            <pc:sldMk cId="1896862721" sldId="262"/>
            <ac:spMk id="2" creationId="{899EAF5D-09B4-4392-BE58-45C7B8F4A357}"/>
          </ac:spMkLst>
        </pc:spChg>
        <pc:spChg chg="mod ord">
          <ac:chgData name="Geertje Klip - van der Veen" userId="S::geertje.vanderveen@noorderpoort.nl::0da1cf36-0ccc-4a06-aa73-dba31ba6afd5" providerId="AD" clId="Web-{C4F8FF64-A598-A990-19AB-3A1A475A5797}" dt="2019-09-01T17:01:30.725" v="25"/>
          <ac:spMkLst>
            <pc:docMk/>
            <pc:sldMk cId="1896862721" sldId="262"/>
            <ac:spMk id="3" creationId="{5B791B75-5509-4FAB-B78B-7D6CB140D403}"/>
          </ac:spMkLst>
        </pc:spChg>
        <pc:spChg chg="del">
          <ac:chgData name="Geertje Klip - van der Veen" userId="S::geertje.vanderveen@noorderpoort.nl::0da1cf36-0ccc-4a06-aa73-dba31ba6afd5" providerId="AD" clId="Web-{C4F8FF64-A598-A990-19AB-3A1A475A5797}" dt="2019-09-01T16:59:33.006" v="10"/>
          <ac:spMkLst>
            <pc:docMk/>
            <pc:sldMk cId="1896862721" sldId="262"/>
            <ac:spMk id="9" creationId="{FBB53F82-F191-4EEB-AB7B-F69E634FA3E8}"/>
          </ac:spMkLst>
        </pc:spChg>
        <pc:spChg chg="del">
          <ac:chgData name="Geertje Klip - van der Veen" userId="S::geertje.vanderveen@noorderpoort.nl::0da1cf36-0ccc-4a06-aa73-dba31ba6afd5" providerId="AD" clId="Web-{C4F8FF64-A598-A990-19AB-3A1A475A5797}" dt="2019-09-01T16:59:33.006" v="10"/>
          <ac:spMkLst>
            <pc:docMk/>
            <pc:sldMk cId="1896862721" sldId="262"/>
            <ac:spMk id="11" creationId="{8616AA08-3831-473D-B61B-89484A33CF65}"/>
          </ac:spMkLst>
        </pc:spChg>
        <pc:spChg chg="del">
          <ac:chgData name="Geertje Klip - van der Veen" userId="S::geertje.vanderveen@noorderpoort.nl::0da1cf36-0ccc-4a06-aa73-dba31ba6afd5" providerId="AD" clId="Web-{C4F8FF64-A598-A990-19AB-3A1A475A5797}" dt="2019-09-01T16:59:33.006" v="10"/>
          <ac:spMkLst>
            <pc:docMk/>
            <pc:sldMk cId="1896862721" sldId="262"/>
            <ac:spMk id="13" creationId="{8431B918-3A1C-46BA-9430-CAD97D9DA0FC}"/>
          </ac:spMkLst>
        </pc:spChg>
        <pc:spChg chg="del">
          <ac:chgData name="Geertje Klip - van der Veen" userId="S::geertje.vanderveen@noorderpoort.nl::0da1cf36-0ccc-4a06-aa73-dba31ba6afd5" providerId="AD" clId="Web-{C4F8FF64-A598-A990-19AB-3A1A475A5797}" dt="2019-09-01T16:59:33.006" v="10"/>
          <ac:spMkLst>
            <pc:docMk/>
            <pc:sldMk cId="1896862721" sldId="262"/>
            <ac:spMk id="15" creationId="{8400935A-2F82-4DC4-A4E1-E12EFB8C2738}"/>
          </ac:spMkLst>
        </pc:spChg>
        <pc:spChg chg="del">
          <ac:chgData name="Geertje Klip - van der Veen" userId="S::geertje.vanderveen@noorderpoort.nl::0da1cf36-0ccc-4a06-aa73-dba31ba6afd5" providerId="AD" clId="Web-{C4F8FF64-A598-A990-19AB-3A1A475A5797}" dt="2019-09-01T16:59:33.006" v="10"/>
          <ac:spMkLst>
            <pc:docMk/>
            <pc:sldMk cId="1896862721" sldId="262"/>
            <ac:spMk id="17" creationId="{A3D5D599-1CAE-4C92-B5AE-8E51AF6D47C9}"/>
          </ac:spMkLst>
        </pc:spChg>
        <pc:picChg chg="mod">
          <ac:chgData name="Geertje Klip - van der Veen" userId="S::geertje.vanderveen@noorderpoort.nl::0da1cf36-0ccc-4a06-aa73-dba31ba6afd5" providerId="AD" clId="Web-{C4F8FF64-A598-A990-19AB-3A1A475A5797}" dt="2019-09-01T17:01:30.725" v="25"/>
          <ac:picMkLst>
            <pc:docMk/>
            <pc:sldMk cId="1896862721" sldId="262"/>
            <ac:picMk id="4" creationId="{5139B005-9517-4566-A01E-6937B8900657}"/>
          </ac:picMkLst>
        </pc:picChg>
      </pc:sldChg>
      <pc:sldChg chg="delSp modSp mod setBg modClrScheme delDesignElem chgLayout">
        <pc:chgData name="Geertje Klip - van der Veen" userId="S::geertje.vanderveen@noorderpoort.nl::0da1cf36-0ccc-4a06-aa73-dba31ba6afd5" providerId="AD" clId="Web-{C4F8FF64-A598-A990-19AB-3A1A475A5797}" dt="2019-09-01T17:01:36.116" v="26"/>
        <pc:sldMkLst>
          <pc:docMk/>
          <pc:sldMk cId="310135551" sldId="263"/>
        </pc:sldMkLst>
        <pc:spChg chg="mod ord">
          <ac:chgData name="Geertje Klip - van der Veen" userId="S::geertje.vanderveen@noorderpoort.nl::0da1cf36-0ccc-4a06-aa73-dba31ba6afd5" providerId="AD" clId="Web-{C4F8FF64-A598-A990-19AB-3A1A475A5797}" dt="2019-09-01T17:01:36.116" v="26"/>
          <ac:spMkLst>
            <pc:docMk/>
            <pc:sldMk cId="310135551" sldId="263"/>
            <ac:spMk id="2" creationId="{FFCD396C-77D1-4D0A-B407-E870B8C891F8}"/>
          </ac:spMkLst>
        </pc:spChg>
        <pc:spChg chg="mod ord">
          <ac:chgData name="Geertje Klip - van der Veen" userId="S::geertje.vanderveen@noorderpoort.nl::0da1cf36-0ccc-4a06-aa73-dba31ba6afd5" providerId="AD" clId="Web-{C4F8FF64-A598-A990-19AB-3A1A475A5797}" dt="2019-09-01T17:01:36.116" v="26"/>
          <ac:spMkLst>
            <pc:docMk/>
            <pc:sldMk cId="310135551" sldId="263"/>
            <ac:spMk id="3" creationId="{F78C8B94-0685-4782-834F-D33D3C059E99}"/>
          </ac:spMkLst>
        </pc:spChg>
        <pc:spChg chg="del">
          <ac:chgData name="Geertje Klip - van der Veen" userId="S::geertje.vanderveen@noorderpoort.nl::0da1cf36-0ccc-4a06-aa73-dba31ba6afd5" providerId="AD" clId="Web-{C4F8FF64-A598-A990-19AB-3A1A475A5797}" dt="2019-09-01T16:59:33.006" v="10"/>
          <ac:spMkLst>
            <pc:docMk/>
            <pc:sldMk cId="310135551" sldId="263"/>
            <ac:spMk id="9" creationId="{7A4CA679-3546-4E14-8FB8-F57168C37635}"/>
          </ac:spMkLst>
        </pc:spChg>
        <pc:spChg chg="del">
          <ac:chgData name="Geertje Klip - van der Veen" userId="S::geertje.vanderveen@noorderpoort.nl::0da1cf36-0ccc-4a06-aa73-dba31ba6afd5" providerId="AD" clId="Web-{C4F8FF64-A598-A990-19AB-3A1A475A5797}" dt="2019-09-01T16:59:33.006" v="10"/>
          <ac:spMkLst>
            <pc:docMk/>
            <pc:sldMk cId="310135551" sldId="263"/>
            <ac:spMk id="11" creationId="{44D16E90-7C64-4C04-A50A-B866A1A92B4E}"/>
          </ac:spMkLst>
        </pc:spChg>
        <pc:spChg chg="del">
          <ac:chgData name="Geertje Klip - van der Veen" userId="S::geertje.vanderveen@noorderpoort.nl::0da1cf36-0ccc-4a06-aa73-dba31ba6afd5" providerId="AD" clId="Web-{C4F8FF64-A598-A990-19AB-3A1A475A5797}" dt="2019-09-01T16:59:33.006" v="10"/>
          <ac:spMkLst>
            <pc:docMk/>
            <pc:sldMk cId="310135551" sldId="263"/>
            <ac:spMk id="13" creationId="{DBE4DD59-5AA2-46C6-B6A8-9B4C62D19877}"/>
          </ac:spMkLst>
        </pc:spChg>
        <pc:spChg chg="del">
          <ac:chgData name="Geertje Klip - van der Veen" userId="S::geertje.vanderveen@noorderpoort.nl::0da1cf36-0ccc-4a06-aa73-dba31ba6afd5" providerId="AD" clId="Web-{C4F8FF64-A598-A990-19AB-3A1A475A5797}" dt="2019-09-01T16:59:33.006" v="10"/>
          <ac:spMkLst>
            <pc:docMk/>
            <pc:sldMk cId="310135551" sldId="263"/>
            <ac:spMk id="15" creationId="{160CE81C-67DC-489E-BFFB-877C80B854DB}"/>
          </ac:spMkLst>
        </pc:spChg>
        <pc:picChg chg="mod">
          <ac:chgData name="Geertje Klip - van der Veen" userId="S::geertje.vanderveen@noorderpoort.nl::0da1cf36-0ccc-4a06-aa73-dba31ba6afd5" providerId="AD" clId="Web-{C4F8FF64-A598-A990-19AB-3A1A475A5797}" dt="2019-09-01T17:01:36.116" v="26"/>
          <ac:picMkLst>
            <pc:docMk/>
            <pc:sldMk cId="310135551" sldId="263"/>
            <ac:picMk id="4" creationId="{5BFDFE36-5657-44A1-AD0A-7935783192F3}"/>
          </ac:picMkLst>
        </pc:picChg>
      </pc:sldChg>
      <pc:sldChg chg="delSp modSp mod setBg modClrScheme delDesignElem chgLayout">
        <pc:chgData name="Geertje Klip - van der Veen" userId="S::geertje.vanderveen@noorderpoort.nl::0da1cf36-0ccc-4a06-aa73-dba31ba6afd5" providerId="AD" clId="Web-{C4F8FF64-A598-A990-19AB-3A1A475A5797}" dt="2019-09-01T17:01:41.506" v="27"/>
        <pc:sldMkLst>
          <pc:docMk/>
          <pc:sldMk cId="3118973979" sldId="264"/>
        </pc:sldMkLst>
        <pc:spChg chg="mod ord">
          <ac:chgData name="Geertje Klip - van der Veen" userId="S::geertje.vanderveen@noorderpoort.nl::0da1cf36-0ccc-4a06-aa73-dba31ba6afd5" providerId="AD" clId="Web-{C4F8FF64-A598-A990-19AB-3A1A475A5797}" dt="2019-09-01T17:01:41.506" v="27"/>
          <ac:spMkLst>
            <pc:docMk/>
            <pc:sldMk cId="3118973979" sldId="264"/>
            <ac:spMk id="2" creationId="{8BAD20E7-E66A-492F-8EC3-47E613A80C08}"/>
          </ac:spMkLst>
        </pc:spChg>
        <pc:spChg chg="mod ord">
          <ac:chgData name="Geertje Klip - van der Veen" userId="S::geertje.vanderveen@noorderpoort.nl::0da1cf36-0ccc-4a06-aa73-dba31ba6afd5" providerId="AD" clId="Web-{C4F8FF64-A598-A990-19AB-3A1A475A5797}" dt="2019-09-01T17:01:41.506" v="27"/>
          <ac:spMkLst>
            <pc:docMk/>
            <pc:sldMk cId="3118973979" sldId="264"/>
            <ac:spMk id="3" creationId="{9C7AD05E-55EB-478F-8A95-E40457725C32}"/>
          </ac:spMkLst>
        </pc:spChg>
        <pc:spChg chg="del">
          <ac:chgData name="Geertje Klip - van der Veen" userId="S::geertje.vanderveen@noorderpoort.nl::0da1cf36-0ccc-4a06-aa73-dba31ba6afd5" providerId="AD" clId="Web-{C4F8FF64-A598-A990-19AB-3A1A475A5797}" dt="2019-09-01T16:59:33.006" v="10"/>
          <ac:spMkLst>
            <pc:docMk/>
            <pc:sldMk cId="3118973979" sldId="264"/>
            <ac:spMk id="9" creationId="{7A4CA679-3546-4E14-8FB8-F57168C37635}"/>
          </ac:spMkLst>
        </pc:spChg>
        <pc:spChg chg="del">
          <ac:chgData name="Geertje Klip - van der Veen" userId="S::geertje.vanderveen@noorderpoort.nl::0da1cf36-0ccc-4a06-aa73-dba31ba6afd5" providerId="AD" clId="Web-{C4F8FF64-A598-A990-19AB-3A1A475A5797}" dt="2019-09-01T16:59:33.006" v="10"/>
          <ac:spMkLst>
            <pc:docMk/>
            <pc:sldMk cId="3118973979" sldId="264"/>
            <ac:spMk id="11" creationId="{44D16E90-7C64-4C04-A50A-B866A1A92B4E}"/>
          </ac:spMkLst>
        </pc:spChg>
        <pc:spChg chg="del">
          <ac:chgData name="Geertje Klip - van der Veen" userId="S::geertje.vanderveen@noorderpoort.nl::0da1cf36-0ccc-4a06-aa73-dba31ba6afd5" providerId="AD" clId="Web-{C4F8FF64-A598-A990-19AB-3A1A475A5797}" dt="2019-09-01T16:59:33.006" v="10"/>
          <ac:spMkLst>
            <pc:docMk/>
            <pc:sldMk cId="3118973979" sldId="264"/>
            <ac:spMk id="13" creationId="{DBE4DD59-5AA2-46C6-B6A8-9B4C62D19877}"/>
          </ac:spMkLst>
        </pc:spChg>
        <pc:spChg chg="del">
          <ac:chgData name="Geertje Klip - van der Veen" userId="S::geertje.vanderveen@noorderpoort.nl::0da1cf36-0ccc-4a06-aa73-dba31ba6afd5" providerId="AD" clId="Web-{C4F8FF64-A598-A990-19AB-3A1A475A5797}" dt="2019-09-01T16:59:33.006" v="10"/>
          <ac:spMkLst>
            <pc:docMk/>
            <pc:sldMk cId="3118973979" sldId="264"/>
            <ac:spMk id="15" creationId="{160CE81C-67DC-489E-BFFB-877C80B854DB}"/>
          </ac:spMkLst>
        </pc:spChg>
        <pc:picChg chg="mod">
          <ac:chgData name="Geertje Klip - van der Veen" userId="S::geertje.vanderveen@noorderpoort.nl::0da1cf36-0ccc-4a06-aa73-dba31ba6afd5" providerId="AD" clId="Web-{C4F8FF64-A598-A990-19AB-3A1A475A5797}" dt="2019-09-01T17:01:41.506" v="27"/>
          <ac:picMkLst>
            <pc:docMk/>
            <pc:sldMk cId="3118973979" sldId="264"/>
            <ac:picMk id="4" creationId="{89724AFA-B23A-4784-8EB7-2CC25C2AEC7F}"/>
          </ac:picMkLst>
        </pc:picChg>
      </pc:sldChg>
      <pc:sldChg chg="delSp modSp mod setBg modClrScheme setClrOvrMap delDesignElem chgLayout">
        <pc:chgData name="Geertje Klip - van der Veen" userId="S::geertje.vanderveen@noorderpoort.nl::0da1cf36-0ccc-4a06-aa73-dba31ba6afd5" providerId="AD" clId="Web-{C4F8FF64-A598-A990-19AB-3A1A475A5797}" dt="2019-09-01T17:01:53.038" v="28"/>
        <pc:sldMkLst>
          <pc:docMk/>
          <pc:sldMk cId="1920675747" sldId="265"/>
        </pc:sldMkLst>
        <pc:spChg chg="mod ord">
          <ac:chgData name="Geertje Klip - van der Veen" userId="S::geertje.vanderveen@noorderpoort.nl::0da1cf36-0ccc-4a06-aa73-dba31ba6afd5" providerId="AD" clId="Web-{C4F8FF64-A598-A990-19AB-3A1A475A5797}" dt="2019-09-01T17:01:53.038" v="28"/>
          <ac:spMkLst>
            <pc:docMk/>
            <pc:sldMk cId="1920675747" sldId="265"/>
            <ac:spMk id="2" creationId="{F5818B48-EC62-48C9-806F-3BE47F2B476C}"/>
          </ac:spMkLst>
        </pc:spChg>
        <pc:spChg chg="del">
          <ac:chgData name="Geertje Klip - van der Veen" userId="S::geertje.vanderveen@noorderpoort.nl::0da1cf36-0ccc-4a06-aa73-dba31ba6afd5" providerId="AD" clId="Web-{C4F8FF64-A598-A990-19AB-3A1A475A5797}" dt="2019-09-01T16:59:33.006" v="10"/>
          <ac:spMkLst>
            <pc:docMk/>
            <pc:sldMk cId="1920675747" sldId="265"/>
            <ac:spMk id="22" creationId="{F92989FB-1024-49B7-BDF1-B3CE27D48623}"/>
          </ac:spMkLst>
        </pc:spChg>
        <pc:spChg chg="del">
          <ac:chgData name="Geertje Klip - van der Veen" userId="S::geertje.vanderveen@noorderpoort.nl::0da1cf36-0ccc-4a06-aa73-dba31ba6afd5" providerId="AD" clId="Web-{C4F8FF64-A598-A990-19AB-3A1A475A5797}" dt="2019-09-01T16:59:33.006" v="10"/>
          <ac:spMkLst>
            <pc:docMk/>
            <pc:sldMk cId="1920675747" sldId="265"/>
            <ac:spMk id="24" creationId="{2987D6F4-EC95-4EF1-A8AD-4B70386CEEC7}"/>
          </ac:spMkLst>
        </pc:spChg>
        <pc:spChg chg="del">
          <ac:chgData name="Geertje Klip - van der Veen" userId="S::geertje.vanderveen@noorderpoort.nl::0da1cf36-0ccc-4a06-aa73-dba31ba6afd5" providerId="AD" clId="Web-{C4F8FF64-A598-A990-19AB-3A1A475A5797}" dt="2019-09-01T16:59:33.006" v="10"/>
          <ac:spMkLst>
            <pc:docMk/>
            <pc:sldMk cId="1920675747" sldId="265"/>
            <ac:spMk id="26" creationId="{F5F792DF-9D0A-4DB6-9A9E-7312F5A7E87D}"/>
          </ac:spMkLst>
        </pc:spChg>
        <pc:spChg chg="del">
          <ac:chgData name="Geertje Klip - van der Veen" userId="S::geertje.vanderveen@noorderpoort.nl::0da1cf36-0ccc-4a06-aa73-dba31ba6afd5" providerId="AD" clId="Web-{C4F8FF64-A598-A990-19AB-3A1A475A5797}" dt="2019-09-01T16:59:33.006" v="10"/>
          <ac:spMkLst>
            <pc:docMk/>
            <pc:sldMk cId="1920675747" sldId="265"/>
            <ac:spMk id="27" creationId="{7BC7EA7B-802E-41F4-8926-C4475287AA31}"/>
          </ac:spMkLst>
        </pc:spChg>
        <pc:graphicFrameChg chg="mod ord modGraphic">
          <ac:chgData name="Geertje Klip - van der Veen" userId="S::geertje.vanderveen@noorderpoort.nl::0da1cf36-0ccc-4a06-aa73-dba31ba6afd5" providerId="AD" clId="Web-{C4F8FF64-A598-A990-19AB-3A1A475A5797}" dt="2019-09-01T17:01:53.038" v="28"/>
          <ac:graphicFrameMkLst>
            <pc:docMk/>
            <pc:sldMk cId="1920675747" sldId="265"/>
            <ac:graphicFrameMk id="28" creationId="{6196517C-7F84-497E-86FE-713CC99671D7}"/>
          </ac:graphicFrameMkLst>
        </pc:graphicFrameChg>
      </pc:sldChg>
      <pc:sldMasterChg chg="del delSldLayout">
        <pc:chgData name="Geertje Klip - van der Veen" userId="S::geertje.vanderveen@noorderpoort.nl::0da1cf36-0ccc-4a06-aa73-dba31ba6afd5" providerId="AD" clId="Web-{C4F8FF64-A598-A990-19AB-3A1A475A5797}" dt="2019-09-01T16:59:33.006" v="10"/>
        <pc:sldMasterMkLst>
          <pc:docMk/>
          <pc:sldMasterMk cId="2036670949" sldId="2147483705"/>
        </pc:sldMasterMkLst>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1813376916" sldId="2147483694"/>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2268275640" sldId="2147483695"/>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4187340938" sldId="2147483696"/>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859167249" sldId="2147483697"/>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2758643637" sldId="2147483698"/>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3302891023" sldId="2147483699"/>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1901273035" sldId="2147483700"/>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3021758192" sldId="2147483701"/>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2583054214" sldId="2147483702"/>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2367739269" sldId="2147483703"/>
          </pc:sldLayoutMkLst>
        </pc:sldLayoutChg>
        <pc:sldLayoutChg chg="del">
          <pc:chgData name="Geertje Klip - van der Veen" userId="S::geertje.vanderveen@noorderpoort.nl::0da1cf36-0ccc-4a06-aa73-dba31ba6afd5" providerId="AD" clId="Web-{C4F8FF64-A598-A990-19AB-3A1A475A5797}" dt="2019-09-01T16:59:33.006" v="10"/>
          <pc:sldLayoutMkLst>
            <pc:docMk/>
            <pc:sldMasterMk cId="2036670949" sldId="2147483705"/>
            <pc:sldLayoutMk cId="1423012216" sldId="2147483704"/>
          </pc:sldLayoutMkLst>
        </pc:sldLayoutChg>
      </pc:sldMasterChg>
      <pc:sldMasterChg chg="add addSldLayout modSldLayout">
        <pc:chgData name="Geertje Klip - van der Veen" userId="S::geertje.vanderveen@noorderpoort.nl::0da1cf36-0ccc-4a06-aa73-dba31ba6afd5" providerId="AD" clId="Web-{C4F8FF64-A598-A990-19AB-3A1A475A5797}" dt="2019-09-01T16:59:33.006" v="10"/>
        <pc:sldMasterMkLst>
          <pc:docMk/>
          <pc:sldMasterMk cId="2067386909" sldId="2147483706"/>
        </pc:sldMasterMkLst>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4087534751" sldId="2147483707"/>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473439968" sldId="2147483708"/>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2711054944" sldId="2147483709"/>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1179707567" sldId="2147483710"/>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2419831665" sldId="2147483711"/>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1936222093" sldId="2147483712"/>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1110480001" sldId="2147483713"/>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1470301848" sldId="2147483714"/>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2839096666" sldId="2147483715"/>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3807954729" sldId="2147483716"/>
          </pc:sldLayoutMkLst>
        </pc:sldLayoutChg>
        <pc:sldLayoutChg chg="add mod replId">
          <pc:chgData name="Geertje Klip - van der Veen" userId="S::geertje.vanderveen@noorderpoort.nl::0da1cf36-0ccc-4a06-aa73-dba31ba6afd5" providerId="AD" clId="Web-{C4F8FF64-A598-A990-19AB-3A1A475A5797}" dt="2019-09-01T16:59:33.006" v="10"/>
          <pc:sldLayoutMkLst>
            <pc:docMk/>
            <pc:sldMasterMk cId="2067386909" sldId="2147483706"/>
            <pc:sldLayoutMk cId="1646067092" sldId="214748371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733D8-40A7-4CA7-B857-5B417716FE7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337FA8A-A36A-4F05-A2C3-BC95B57286EF}">
      <dgm:prSet/>
      <dgm:spPr/>
      <dgm:t>
        <a:bodyPr/>
        <a:lstStyle/>
        <a:p>
          <a:r>
            <a:rPr lang="nl-NL"/>
            <a:t>Iedereen krijgt een aftekenkaart. </a:t>
          </a:r>
          <a:endParaRPr lang="en-US"/>
        </a:p>
      </dgm:t>
    </dgm:pt>
    <dgm:pt modelId="{B6CB73D3-39D2-4E6D-81EE-920042FE94D6}" type="parTrans" cxnId="{1B84D013-E4A3-40BA-921D-2753079BDDEC}">
      <dgm:prSet/>
      <dgm:spPr/>
      <dgm:t>
        <a:bodyPr/>
        <a:lstStyle/>
        <a:p>
          <a:endParaRPr lang="en-US"/>
        </a:p>
      </dgm:t>
    </dgm:pt>
    <dgm:pt modelId="{19F86B2F-8CE2-4A86-B20F-D7FA26CEB6B5}" type="sibTrans" cxnId="{1B84D013-E4A3-40BA-921D-2753079BDDEC}">
      <dgm:prSet/>
      <dgm:spPr/>
      <dgm:t>
        <a:bodyPr/>
        <a:lstStyle/>
        <a:p>
          <a:endParaRPr lang="en-US"/>
        </a:p>
      </dgm:t>
    </dgm:pt>
    <dgm:pt modelId="{3B4D97CE-506D-4352-9E37-EFB5C5A79244}">
      <dgm:prSet/>
      <dgm:spPr/>
      <dgm:t>
        <a:bodyPr/>
        <a:lstStyle/>
        <a:p>
          <a:r>
            <a:rPr lang="nl-NL"/>
            <a:t>Deze laat je aftekenen door je SLB'er </a:t>
          </a:r>
          <a:endParaRPr lang="en-US"/>
        </a:p>
      </dgm:t>
    </dgm:pt>
    <dgm:pt modelId="{21DD6041-BFC6-49C4-96A9-73C27DF5860B}" type="parTrans" cxnId="{6C339BC1-F75C-4E2A-BDBB-A582E8B085FB}">
      <dgm:prSet/>
      <dgm:spPr/>
      <dgm:t>
        <a:bodyPr/>
        <a:lstStyle/>
        <a:p>
          <a:endParaRPr lang="en-US"/>
        </a:p>
      </dgm:t>
    </dgm:pt>
    <dgm:pt modelId="{032A5579-E2FB-4BFE-B7EF-184B10098241}" type="sibTrans" cxnId="{6C339BC1-F75C-4E2A-BDBB-A582E8B085FB}">
      <dgm:prSet/>
      <dgm:spPr/>
      <dgm:t>
        <a:bodyPr/>
        <a:lstStyle/>
        <a:p>
          <a:endParaRPr lang="en-US"/>
        </a:p>
      </dgm:t>
    </dgm:pt>
    <dgm:pt modelId="{AF0B6DA7-5811-4A6B-A299-E93E32C4E978}">
      <dgm:prSet/>
      <dgm:spPr/>
      <dgm:t>
        <a:bodyPr/>
        <a:lstStyle/>
        <a:p>
          <a:r>
            <a:rPr lang="nl-NL"/>
            <a:t>Is een voorwaarde voor diplomering </a:t>
          </a:r>
          <a:endParaRPr lang="en-US"/>
        </a:p>
      </dgm:t>
    </dgm:pt>
    <dgm:pt modelId="{2B473E55-595B-41C2-819B-EDDD3BB81F26}" type="parTrans" cxnId="{2781CFF4-637B-48C0-97C4-58EFDAFA7094}">
      <dgm:prSet/>
      <dgm:spPr/>
      <dgm:t>
        <a:bodyPr/>
        <a:lstStyle/>
        <a:p>
          <a:endParaRPr lang="en-US"/>
        </a:p>
      </dgm:t>
    </dgm:pt>
    <dgm:pt modelId="{4CF8F38D-17EC-41D6-86FC-93646A785516}" type="sibTrans" cxnId="{2781CFF4-637B-48C0-97C4-58EFDAFA7094}">
      <dgm:prSet/>
      <dgm:spPr/>
      <dgm:t>
        <a:bodyPr/>
        <a:lstStyle/>
        <a:p>
          <a:endParaRPr lang="en-US"/>
        </a:p>
      </dgm:t>
    </dgm:pt>
    <dgm:pt modelId="{C933911B-7BF7-4C72-93B7-3804F4C795F4}" type="pres">
      <dgm:prSet presAssocID="{E15733D8-40A7-4CA7-B857-5B417716FE78}" presName="linear" presStyleCnt="0">
        <dgm:presLayoutVars>
          <dgm:animLvl val="lvl"/>
          <dgm:resizeHandles val="exact"/>
        </dgm:presLayoutVars>
      </dgm:prSet>
      <dgm:spPr/>
    </dgm:pt>
    <dgm:pt modelId="{83EE7977-A38C-41B8-A2DD-D914CF1E9B6F}" type="pres">
      <dgm:prSet presAssocID="{1337FA8A-A36A-4F05-A2C3-BC95B57286EF}" presName="parentText" presStyleLbl="node1" presStyleIdx="0" presStyleCnt="3">
        <dgm:presLayoutVars>
          <dgm:chMax val="0"/>
          <dgm:bulletEnabled val="1"/>
        </dgm:presLayoutVars>
      </dgm:prSet>
      <dgm:spPr/>
    </dgm:pt>
    <dgm:pt modelId="{E94F8B79-9054-4986-9A91-8ED66C8A65CD}" type="pres">
      <dgm:prSet presAssocID="{19F86B2F-8CE2-4A86-B20F-D7FA26CEB6B5}" presName="spacer" presStyleCnt="0"/>
      <dgm:spPr/>
    </dgm:pt>
    <dgm:pt modelId="{8E8E94FD-8605-4FDF-A760-28506EB89611}" type="pres">
      <dgm:prSet presAssocID="{3B4D97CE-506D-4352-9E37-EFB5C5A79244}" presName="parentText" presStyleLbl="node1" presStyleIdx="1" presStyleCnt="3">
        <dgm:presLayoutVars>
          <dgm:chMax val="0"/>
          <dgm:bulletEnabled val="1"/>
        </dgm:presLayoutVars>
      </dgm:prSet>
      <dgm:spPr/>
    </dgm:pt>
    <dgm:pt modelId="{6C19FCD5-DCFB-45DE-B756-6D2AC4B8ADC6}" type="pres">
      <dgm:prSet presAssocID="{032A5579-E2FB-4BFE-B7EF-184B10098241}" presName="spacer" presStyleCnt="0"/>
      <dgm:spPr/>
    </dgm:pt>
    <dgm:pt modelId="{36F127A0-E3DB-40AA-9F94-80F447A68AB3}" type="pres">
      <dgm:prSet presAssocID="{AF0B6DA7-5811-4A6B-A299-E93E32C4E978}" presName="parentText" presStyleLbl="node1" presStyleIdx="2" presStyleCnt="3">
        <dgm:presLayoutVars>
          <dgm:chMax val="0"/>
          <dgm:bulletEnabled val="1"/>
        </dgm:presLayoutVars>
      </dgm:prSet>
      <dgm:spPr/>
    </dgm:pt>
  </dgm:ptLst>
  <dgm:cxnLst>
    <dgm:cxn modelId="{1B84D013-E4A3-40BA-921D-2753079BDDEC}" srcId="{E15733D8-40A7-4CA7-B857-5B417716FE78}" destId="{1337FA8A-A36A-4F05-A2C3-BC95B57286EF}" srcOrd="0" destOrd="0" parTransId="{B6CB73D3-39D2-4E6D-81EE-920042FE94D6}" sibTransId="{19F86B2F-8CE2-4A86-B20F-D7FA26CEB6B5}"/>
    <dgm:cxn modelId="{CC1D0718-A423-43DA-A067-56F6E250A9B0}" type="presOf" srcId="{3B4D97CE-506D-4352-9E37-EFB5C5A79244}" destId="{8E8E94FD-8605-4FDF-A760-28506EB89611}" srcOrd="0" destOrd="0" presId="urn:microsoft.com/office/officeart/2005/8/layout/vList2"/>
    <dgm:cxn modelId="{C6F4EC73-9655-4C42-9C26-ACD953E61118}" type="presOf" srcId="{E15733D8-40A7-4CA7-B857-5B417716FE78}" destId="{C933911B-7BF7-4C72-93B7-3804F4C795F4}" srcOrd="0" destOrd="0" presId="urn:microsoft.com/office/officeart/2005/8/layout/vList2"/>
    <dgm:cxn modelId="{E83945C0-202D-4B9B-88B7-09233BE1DD03}" type="presOf" srcId="{AF0B6DA7-5811-4A6B-A299-E93E32C4E978}" destId="{36F127A0-E3DB-40AA-9F94-80F447A68AB3}" srcOrd="0" destOrd="0" presId="urn:microsoft.com/office/officeart/2005/8/layout/vList2"/>
    <dgm:cxn modelId="{6C339BC1-F75C-4E2A-BDBB-A582E8B085FB}" srcId="{E15733D8-40A7-4CA7-B857-5B417716FE78}" destId="{3B4D97CE-506D-4352-9E37-EFB5C5A79244}" srcOrd="1" destOrd="0" parTransId="{21DD6041-BFC6-49C4-96A9-73C27DF5860B}" sibTransId="{032A5579-E2FB-4BFE-B7EF-184B10098241}"/>
    <dgm:cxn modelId="{C9CB7AF3-4D19-4506-ACFC-D8A009460859}" type="presOf" srcId="{1337FA8A-A36A-4F05-A2C3-BC95B57286EF}" destId="{83EE7977-A38C-41B8-A2DD-D914CF1E9B6F}" srcOrd="0" destOrd="0" presId="urn:microsoft.com/office/officeart/2005/8/layout/vList2"/>
    <dgm:cxn modelId="{2781CFF4-637B-48C0-97C4-58EFDAFA7094}" srcId="{E15733D8-40A7-4CA7-B857-5B417716FE78}" destId="{AF0B6DA7-5811-4A6B-A299-E93E32C4E978}" srcOrd="2" destOrd="0" parTransId="{2B473E55-595B-41C2-819B-EDDD3BB81F26}" sibTransId="{4CF8F38D-17EC-41D6-86FC-93646A785516}"/>
    <dgm:cxn modelId="{5A79E4A5-972C-4782-9B51-37F9870194C2}" type="presParOf" srcId="{C933911B-7BF7-4C72-93B7-3804F4C795F4}" destId="{83EE7977-A38C-41B8-A2DD-D914CF1E9B6F}" srcOrd="0" destOrd="0" presId="urn:microsoft.com/office/officeart/2005/8/layout/vList2"/>
    <dgm:cxn modelId="{4803FE1D-BCBC-43DC-B382-998070421BD8}" type="presParOf" srcId="{C933911B-7BF7-4C72-93B7-3804F4C795F4}" destId="{E94F8B79-9054-4986-9A91-8ED66C8A65CD}" srcOrd="1" destOrd="0" presId="urn:microsoft.com/office/officeart/2005/8/layout/vList2"/>
    <dgm:cxn modelId="{A9A93B8A-B65F-4002-92D8-C6E16DF57E16}" type="presParOf" srcId="{C933911B-7BF7-4C72-93B7-3804F4C795F4}" destId="{8E8E94FD-8605-4FDF-A760-28506EB89611}" srcOrd="2" destOrd="0" presId="urn:microsoft.com/office/officeart/2005/8/layout/vList2"/>
    <dgm:cxn modelId="{CB8EADCE-9A1A-4585-A088-20C9B025B4AD}" type="presParOf" srcId="{C933911B-7BF7-4C72-93B7-3804F4C795F4}" destId="{6C19FCD5-DCFB-45DE-B756-6D2AC4B8ADC6}" srcOrd="3" destOrd="0" presId="urn:microsoft.com/office/officeart/2005/8/layout/vList2"/>
    <dgm:cxn modelId="{4222183D-8991-4FD6-B070-9C236D71C9EB}" type="presParOf" srcId="{C933911B-7BF7-4C72-93B7-3804F4C795F4}" destId="{36F127A0-E3DB-40AA-9F94-80F447A68A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E7977-A38C-41B8-A2DD-D914CF1E9B6F}">
      <dsp:nvSpPr>
        <dsp:cNvPr id="0" name=""/>
        <dsp:cNvSpPr/>
      </dsp:nvSpPr>
      <dsp:spPr>
        <a:xfrm>
          <a:off x="0" y="37230"/>
          <a:ext cx="9783763" cy="10313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a:t>Iedereen krijgt een aftekenkaart. </a:t>
          </a:r>
          <a:endParaRPr lang="en-US" sz="4300" kern="1200"/>
        </a:p>
      </dsp:txBody>
      <dsp:txXfrm>
        <a:off x="50347" y="87577"/>
        <a:ext cx="9683069" cy="930660"/>
      </dsp:txXfrm>
    </dsp:sp>
    <dsp:sp modelId="{8E8E94FD-8605-4FDF-A760-28506EB89611}">
      <dsp:nvSpPr>
        <dsp:cNvPr id="0" name=""/>
        <dsp:cNvSpPr/>
      </dsp:nvSpPr>
      <dsp:spPr>
        <a:xfrm>
          <a:off x="0" y="1192425"/>
          <a:ext cx="9783763" cy="10313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a:t>Deze laat je aftekenen door je SLB'er </a:t>
          </a:r>
          <a:endParaRPr lang="en-US" sz="4300" kern="1200"/>
        </a:p>
      </dsp:txBody>
      <dsp:txXfrm>
        <a:off x="50347" y="1242772"/>
        <a:ext cx="9683069" cy="930660"/>
      </dsp:txXfrm>
    </dsp:sp>
    <dsp:sp modelId="{36F127A0-E3DB-40AA-9F94-80F447A68AB3}">
      <dsp:nvSpPr>
        <dsp:cNvPr id="0" name=""/>
        <dsp:cNvSpPr/>
      </dsp:nvSpPr>
      <dsp:spPr>
        <a:xfrm>
          <a:off x="0" y="2347620"/>
          <a:ext cx="9783763" cy="10313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a:t>Is een voorwaarde voor diplomering </a:t>
          </a:r>
          <a:endParaRPr lang="en-US" sz="4300" kern="1200"/>
        </a:p>
      </dsp:txBody>
      <dsp:txXfrm>
        <a:off x="50347" y="2397967"/>
        <a:ext cx="9683069" cy="930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dirty="0"/>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408753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38079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9/1/2019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6460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47343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9/1/2019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7110549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9/1/2019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17970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9/1/2019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41983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9/1/2019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93622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11048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4703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83909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9/1/2019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06738690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6">
            <a:extLst>
              <a:ext uri="{FF2B5EF4-FFF2-40B4-BE49-F238E27FC236}">
                <a16:creationId xmlns:a16="http://schemas.microsoft.com/office/drawing/2014/main" id="{90B71198-636D-4A1C-B46E-A154DC73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8">
            <a:extLst>
              <a:ext uri="{FF2B5EF4-FFF2-40B4-BE49-F238E27FC236}">
                <a16:creationId xmlns:a16="http://schemas.microsoft.com/office/drawing/2014/main" id="{4EE4FF5B-4FC9-4439-BB93-AF40B3548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el 1"/>
          <p:cNvSpPr>
            <a:spLocks noGrp="1"/>
          </p:cNvSpPr>
          <p:nvPr>
            <p:ph type="ctrTitle"/>
          </p:nvPr>
        </p:nvSpPr>
        <p:spPr>
          <a:xfrm>
            <a:off x="365759" y="3794760"/>
            <a:ext cx="11471565" cy="1739347"/>
          </a:xfrm>
        </p:spPr>
        <p:txBody>
          <a:bodyPr>
            <a:normAutofit/>
          </a:bodyPr>
          <a:lstStyle/>
          <a:p>
            <a:r>
              <a:rPr lang="de-DE">
                <a:cs typeface="Calibri Light"/>
              </a:rPr>
              <a:t>LOOPBAAN EN BURGERSCHAP </a:t>
            </a:r>
            <a:endParaRPr lang="de-DE"/>
          </a:p>
        </p:txBody>
      </p:sp>
      <p:sp>
        <p:nvSpPr>
          <p:cNvPr id="3" name="Ondertitel 2"/>
          <p:cNvSpPr>
            <a:spLocks noGrp="1"/>
          </p:cNvSpPr>
          <p:nvPr>
            <p:ph type="subTitle" idx="1"/>
          </p:nvPr>
        </p:nvSpPr>
        <p:spPr>
          <a:xfrm>
            <a:off x="1524000" y="5566518"/>
            <a:ext cx="9144000" cy="838437"/>
          </a:xfrm>
        </p:spPr>
        <p:txBody>
          <a:bodyPr vert="horz" lIns="91440" tIns="45720" rIns="91440" bIns="45720" rtlCol="0">
            <a:normAutofit/>
          </a:bodyPr>
          <a:lstStyle/>
          <a:p>
            <a:r>
              <a:rPr lang="de-DE">
                <a:solidFill>
                  <a:schemeClr val="tx2"/>
                </a:solidFill>
                <a:cs typeface="Calibri"/>
              </a:rPr>
              <a:t>LOB voor GPM-BBL </a:t>
            </a:r>
            <a:endParaRPr lang="de-DE">
              <a:solidFill>
                <a:schemeClr val="tx2"/>
              </a:solidFill>
            </a:endParaRPr>
          </a:p>
        </p:txBody>
      </p:sp>
      <p:pic>
        <p:nvPicPr>
          <p:cNvPr id="5" name="Afbeelding 5" descr="Afbeelding met tekst&#10;&#10;Beschrijving is gegenereerd met hoge betrouwbaarheid">
            <a:extLst>
              <a:ext uri="{FF2B5EF4-FFF2-40B4-BE49-F238E27FC236}">
                <a16:creationId xmlns:a16="http://schemas.microsoft.com/office/drawing/2014/main" id="{4E322AB2-C528-43CA-9A47-1D88231A47EF}"/>
              </a:ext>
            </a:extLst>
          </p:cNvPr>
          <p:cNvPicPr>
            <a:picLocks noChangeAspect="1"/>
          </p:cNvPicPr>
          <p:nvPr/>
        </p:nvPicPr>
        <p:blipFill rotWithShape="1">
          <a:blip r:embed="rId2"/>
          <a:srcRect l="16202" r="16056" b="-1"/>
          <a:stretch/>
        </p:blipFill>
        <p:spPr>
          <a:xfrm>
            <a:off x="3395416" y="276225"/>
            <a:ext cx="5401168" cy="3129510"/>
          </a:xfrm>
          <a:prstGeom prst="rect">
            <a:avLst/>
          </a:prstGeom>
        </p:spPr>
      </p:pic>
    </p:spTree>
    <p:extLst>
      <p:ext uri="{BB962C8B-B14F-4D97-AF65-F5344CB8AC3E}">
        <p14:creationId xmlns:p14="http://schemas.microsoft.com/office/powerpoint/2010/main" val="335143903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8EBEE-281A-4820-A9A1-902411DF5E0A}"/>
              </a:ext>
            </a:extLst>
          </p:cNvPr>
          <p:cNvSpPr>
            <a:spLocks noGrp="1"/>
          </p:cNvSpPr>
          <p:nvPr>
            <p:ph type="title"/>
          </p:nvPr>
        </p:nvSpPr>
        <p:spPr>
          <a:xfrm>
            <a:off x="1202919" y="284176"/>
            <a:ext cx="9784080" cy="1508760"/>
          </a:xfrm>
        </p:spPr>
        <p:txBody>
          <a:bodyPr>
            <a:normAutofit/>
          </a:bodyPr>
          <a:lstStyle/>
          <a:p>
            <a:r>
              <a:rPr lang="nl-NL"/>
              <a:t>Introductie </a:t>
            </a:r>
          </a:p>
        </p:txBody>
      </p:sp>
      <p:sp>
        <p:nvSpPr>
          <p:cNvPr id="3" name="Tijdelijke aanduiding voor inhoud 2">
            <a:extLst>
              <a:ext uri="{FF2B5EF4-FFF2-40B4-BE49-F238E27FC236}">
                <a16:creationId xmlns:a16="http://schemas.microsoft.com/office/drawing/2014/main" id="{5D2B60DE-18BA-470E-9FC7-DD46CDB7EA6A}"/>
              </a:ext>
            </a:extLst>
          </p:cNvPr>
          <p:cNvSpPr>
            <a:spLocks noGrp="1"/>
          </p:cNvSpPr>
          <p:nvPr>
            <p:ph idx="1"/>
          </p:nvPr>
        </p:nvSpPr>
        <p:spPr>
          <a:xfrm>
            <a:off x="1202920" y="2011680"/>
            <a:ext cx="6263640" cy="4206240"/>
          </a:xfrm>
        </p:spPr>
        <p:txBody>
          <a:bodyPr>
            <a:normAutofit/>
          </a:bodyPr>
          <a:lstStyle/>
          <a:p>
            <a:pPr marL="305435" indent="-305435"/>
            <a:r>
              <a:rPr lang="nl-NL" i="1" dirty="0">
                <a:ea typeface="+mn-lt"/>
                <a:cs typeface="+mn-lt"/>
              </a:rPr>
              <a:t>Burgerschap draait om wie je bent, wie jij wil zijn en wie jij kunt worden, welke rol en positie jij in de samenleving inneemt, of je bijdraagt en op welke manier jij dit doet en hoe je de samenleving kunt en wilt vormgeven.</a:t>
            </a:r>
            <a:endParaRPr lang="nl-NL" dirty="0"/>
          </a:p>
          <a:p>
            <a:pPr marL="305435" indent="-305435"/>
            <a:endParaRPr lang="nl-NL"/>
          </a:p>
          <a:p>
            <a:pPr marL="305435" indent="-305435"/>
            <a:r>
              <a:rPr lang="nl-NL" i="1" dirty="0">
                <a:ea typeface="+mn-lt"/>
                <a:cs typeface="+mn-lt"/>
              </a:rPr>
              <a:t>Bij Burgerschap wordt daarom vanuit verschillende invalshoeken naar de maatschappij gekeken. Het heeft als doel om mensen bewust te maken van de maatschappij en haar facetten. In andere woorden samenlevingskunde.</a:t>
            </a:r>
            <a:endParaRPr lang="nl-NL" dirty="0"/>
          </a:p>
          <a:p>
            <a:pPr marL="305435" indent="-305435"/>
            <a:endParaRPr lang="nl-NL"/>
          </a:p>
          <a:p>
            <a:pPr marL="305435" indent="-305435"/>
            <a:endParaRPr lang="nl-NL" dirty="0"/>
          </a:p>
        </p:txBody>
      </p:sp>
      <p:pic>
        <p:nvPicPr>
          <p:cNvPr id="4" name="Afbeelding 4">
            <a:extLst>
              <a:ext uri="{FF2B5EF4-FFF2-40B4-BE49-F238E27FC236}">
                <a16:creationId xmlns:a16="http://schemas.microsoft.com/office/drawing/2014/main" id="{7A0BB744-5424-4F4A-8C41-7CBF247F25C3}"/>
              </a:ext>
            </a:extLst>
          </p:cNvPr>
          <p:cNvPicPr>
            <a:picLocks noChangeAspect="1"/>
          </p:cNvPicPr>
          <p:nvPr/>
        </p:nvPicPr>
        <p:blipFill rotWithShape="1">
          <a:blip r:embed="rId2"/>
          <a:srcRect l="24536" r="16831" b="-1"/>
          <a:stretch/>
        </p:blipFill>
        <p:spPr>
          <a:xfrm>
            <a:off x="7847215" y="1822028"/>
            <a:ext cx="4342220" cy="5035972"/>
          </a:xfrm>
          <a:prstGeom prst="rect">
            <a:avLst/>
          </a:prstGeom>
        </p:spPr>
      </p:pic>
    </p:spTree>
    <p:extLst>
      <p:ext uri="{BB962C8B-B14F-4D97-AF65-F5344CB8AC3E}">
        <p14:creationId xmlns:p14="http://schemas.microsoft.com/office/powerpoint/2010/main" val="286241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CDC4E8-DB01-454C-B37A-AA435A523692}"/>
              </a:ext>
            </a:extLst>
          </p:cNvPr>
          <p:cNvSpPr>
            <a:spLocks noGrp="1"/>
          </p:cNvSpPr>
          <p:nvPr>
            <p:ph type="title"/>
          </p:nvPr>
        </p:nvSpPr>
        <p:spPr>
          <a:xfrm>
            <a:off x="321732" y="804334"/>
            <a:ext cx="4171696" cy="5219948"/>
          </a:xfrm>
        </p:spPr>
        <p:txBody>
          <a:bodyPr anchor="t">
            <a:normAutofit/>
          </a:bodyPr>
          <a:lstStyle/>
          <a:p>
            <a:r>
              <a:rPr lang="nl-NL">
                <a:solidFill>
                  <a:schemeClr val="tx2"/>
                </a:solidFill>
              </a:rPr>
              <a:t>Werken aan de 5 dimensies </a:t>
            </a:r>
          </a:p>
        </p:txBody>
      </p:sp>
      <p:sp>
        <p:nvSpPr>
          <p:cNvPr id="3" name="Tijdelijke aanduiding voor inhoud 2">
            <a:extLst>
              <a:ext uri="{FF2B5EF4-FFF2-40B4-BE49-F238E27FC236}">
                <a16:creationId xmlns:a16="http://schemas.microsoft.com/office/drawing/2014/main" id="{B4FDF862-AD80-42EA-81B2-3B9830BA1BC4}"/>
              </a:ext>
            </a:extLst>
          </p:cNvPr>
          <p:cNvSpPr>
            <a:spLocks noGrp="1"/>
          </p:cNvSpPr>
          <p:nvPr>
            <p:ph idx="1"/>
          </p:nvPr>
        </p:nvSpPr>
        <p:spPr>
          <a:xfrm>
            <a:off x="5136893" y="804333"/>
            <a:ext cx="6733371" cy="5219949"/>
          </a:xfrm>
        </p:spPr>
        <p:txBody>
          <a:bodyPr anchor="t">
            <a:normAutofit/>
          </a:bodyPr>
          <a:lstStyle/>
          <a:p>
            <a:pPr marL="305435" indent="-305435">
              <a:buFont typeface="Wingdings" panose="05020102010507070707" pitchFamily="18" charset="2"/>
              <a:buChar char="q"/>
            </a:pPr>
            <a:r>
              <a:rPr lang="nl-NL" sz="2400"/>
              <a:t>Digitaal burgerschap </a:t>
            </a:r>
          </a:p>
          <a:p>
            <a:pPr marL="305435" indent="-305435">
              <a:buFont typeface="Wingdings" panose="05020102010507070707" pitchFamily="18" charset="2"/>
              <a:buChar char="q"/>
            </a:pPr>
            <a:r>
              <a:rPr lang="nl-NL" sz="2400"/>
              <a:t>Politiek juridische dimensie</a:t>
            </a:r>
          </a:p>
          <a:p>
            <a:pPr marL="305435" indent="-305435">
              <a:buFont typeface="Wingdings" panose="05020102010507070707" pitchFamily="18" charset="2"/>
              <a:buChar char="q"/>
            </a:pPr>
            <a:r>
              <a:rPr lang="nl-NL" sz="2400"/>
              <a:t>Economische dimensie </a:t>
            </a:r>
          </a:p>
          <a:p>
            <a:pPr marL="305435" indent="-305435">
              <a:buFont typeface="Wingdings" panose="05020102010507070707" pitchFamily="18" charset="2"/>
              <a:buChar char="q"/>
            </a:pPr>
            <a:r>
              <a:rPr lang="nl-NL" sz="2400"/>
              <a:t>Sociaal maatschappelijke dimensie </a:t>
            </a:r>
          </a:p>
          <a:p>
            <a:pPr marL="305435" indent="-305435">
              <a:buFont typeface="Wingdings" panose="05020102010507070707" pitchFamily="18" charset="2"/>
              <a:buChar char="q"/>
            </a:pPr>
            <a:r>
              <a:rPr lang="nl-NL" sz="2400"/>
              <a:t>Vitaal burgerschap </a:t>
            </a:r>
          </a:p>
          <a:p>
            <a:pPr marL="305435" indent="-305435">
              <a:buFont typeface="Wingdings" panose="05020102010507070707" pitchFamily="18" charset="2"/>
              <a:buChar char="q"/>
            </a:pPr>
            <a:endParaRPr lang="nl-NL" sz="2400"/>
          </a:p>
          <a:p>
            <a:pPr marL="305435" indent="-305435">
              <a:buFont typeface="Wingdings" panose="05020102010507070707" pitchFamily="18" charset="2"/>
              <a:buChar char="q"/>
            </a:pPr>
            <a:endParaRPr lang="nl-NL" sz="2400"/>
          </a:p>
          <a:p>
            <a:pPr marL="305435" indent="-305435">
              <a:buFont typeface="Wingdings" panose="05020102010507070707" pitchFamily="18" charset="2"/>
              <a:buChar char="q"/>
            </a:pPr>
            <a:endParaRPr lang="nl-NL" sz="2400"/>
          </a:p>
          <a:p>
            <a:pPr marL="305435" indent="-305435">
              <a:buFont typeface="Wingdings" panose="05020102010507070707" pitchFamily="18" charset="2"/>
              <a:buChar char="q"/>
            </a:pPr>
            <a:endParaRPr lang="nl-NL" sz="2400"/>
          </a:p>
          <a:p>
            <a:pPr marL="305435" indent="-305435">
              <a:buFont typeface="Wingdings" panose="05020102010507070707" pitchFamily="18" charset="2"/>
              <a:buChar char="q"/>
            </a:pPr>
            <a:endParaRPr lang="nl-NL" sz="2400"/>
          </a:p>
        </p:txBody>
      </p:sp>
    </p:spTree>
    <p:extLst>
      <p:ext uri="{BB962C8B-B14F-4D97-AF65-F5344CB8AC3E}">
        <p14:creationId xmlns:p14="http://schemas.microsoft.com/office/powerpoint/2010/main" val="3599673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0">
            <a:extLst>
              <a:ext uri="{FF2B5EF4-FFF2-40B4-BE49-F238E27FC236}">
                <a16:creationId xmlns:a16="http://schemas.microsoft.com/office/drawing/2014/main" id="{CC176C41-C92A-496F-B716-76B2F757E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2">
            <a:extLst>
              <a:ext uri="{FF2B5EF4-FFF2-40B4-BE49-F238E27FC236}">
                <a16:creationId xmlns:a16="http://schemas.microsoft.com/office/drawing/2014/main" id="{0BFCC2FC-7421-488E-A0AF-594DCAB1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7D22A9A1-AB58-47D5-9F3B-1F760FF39238}"/>
              </a:ext>
            </a:extLst>
          </p:cNvPr>
          <p:cNvSpPr>
            <a:spLocks noGrp="1"/>
          </p:cNvSpPr>
          <p:nvPr>
            <p:ph type="title"/>
          </p:nvPr>
        </p:nvSpPr>
        <p:spPr>
          <a:xfrm>
            <a:off x="355209" y="685800"/>
            <a:ext cx="11471565" cy="1739347"/>
          </a:xfrm>
        </p:spPr>
        <p:txBody>
          <a:bodyPr vert="horz" lIns="91440" tIns="45720" rIns="91440" bIns="45720" rtlCol="0" anchor="ctr">
            <a:normAutofit/>
          </a:bodyPr>
          <a:lstStyle/>
          <a:p>
            <a:pPr algn="ctr">
              <a:lnSpc>
                <a:spcPct val="80000"/>
              </a:lnSpc>
            </a:pPr>
            <a:r>
              <a:rPr lang="en-US" sz="6000" spc="150"/>
              <a:t>Digitaal Burgerschap</a:t>
            </a:r>
          </a:p>
        </p:txBody>
      </p:sp>
      <p:sp>
        <p:nvSpPr>
          <p:cNvPr id="3" name="Tijdelijke aanduiding voor inhoud 2">
            <a:extLst>
              <a:ext uri="{FF2B5EF4-FFF2-40B4-BE49-F238E27FC236}">
                <a16:creationId xmlns:a16="http://schemas.microsoft.com/office/drawing/2014/main" id="{081A9F0A-117B-41A5-9545-080D1526FA8E}"/>
              </a:ext>
            </a:extLst>
          </p:cNvPr>
          <p:cNvSpPr>
            <a:spLocks noGrp="1"/>
          </p:cNvSpPr>
          <p:nvPr>
            <p:ph idx="1"/>
          </p:nvPr>
        </p:nvSpPr>
        <p:spPr>
          <a:xfrm>
            <a:off x="1518991" y="2432685"/>
            <a:ext cx="9144000" cy="566224"/>
          </a:xfrm>
        </p:spPr>
        <p:txBody>
          <a:bodyPr vert="horz" lIns="91440" tIns="45720" rIns="91440" bIns="45720" rtlCol="0">
            <a:normAutofit/>
          </a:bodyPr>
          <a:lstStyle/>
          <a:p>
            <a:pPr marL="0" indent="0" algn="ctr">
              <a:buNone/>
            </a:pPr>
            <a:r>
              <a:rPr lang="en-US" sz="2000">
                <a:solidFill>
                  <a:schemeClr val="tx2"/>
                </a:solidFill>
              </a:rPr>
              <a:t>Gaat over digitale vaardigheden en mediawijs zijn. </a:t>
            </a:r>
          </a:p>
        </p:txBody>
      </p:sp>
      <p:pic>
        <p:nvPicPr>
          <p:cNvPr id="4" name="Afbeelding 4">
            <a:extLst>
              <a:ext uri="{FF2B5EF4-FFF2-40B4-BE49-F238E27FC236}">
                <a16:creationId xmlns:a16="http://schemas.microsoft.com/office/drawing/2014/main" id="{7221BF37-A43B-431A-93F9-C2483D61C7BA}"/>
              </a:ext>
            </a:extLst>
          </p:cNvPr>
          <p:cNvPicPr>
            <a:picLocks noChangeAspect="1"/>
          </p:cNvPicPr>
          <p:nvPr/>
        </p:nvPicPr>
        <p:blipFill rotWithShape="1">
          <a:blip r:embed="rId2"/>
          <a:srcRect r="302" b="-2"/>
          <a:stretch/>
        </p:blipFill>
        <p:spPr>
          <a:xfrm>
            <a:off x="3171579" y="3097411"/>
            <a:ext cx="5838825" cy="3290690"/>
          </a:xfrm>
          <a:prstGeom prst="rect">
            <a:avLst/>
          </a:prstGeom>
        </p:spPr>
      </p:pic>
    </p:spTree>
    <p:extLst>
      <p:ext uri="{BB962C8B-B14F-4D97-AF65-F5344CB8AC3E}">
        <p14:creationId xmlns:p14="http://schemas.microsoft.com/office/powerpoint/2010/main" val="11719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46F69-B490-4C39-BFB8-E18AE497CF2E}"/>
              </a:ext>
            </a:extLst>
          </p:cNvPr>
          <p:cNvSpPr>
            <a:spLocks noGrp="1"/>
          </p:cNvSpPr>
          <p:nvPr>
            <p:ph type="title"/>
          </p:nvPr>
        </p:nvSpPr>
        <p:spPr>
          <a:xfrm>
            <a:off x="1202919" y="284176"/>
            <a:ext cx="9784080" cy="1508760"/>
          </a:xfrm>
        </p:spPr>
        <p:txBody>
          <a:bodyPr>
            <a:normAutofit/>
          </a:bodyPr>
          <a:lstStyle/>
          <a:p>
            <a:r>
              <a:rPr lang="nl-NL" dirty="0"/>
              <a:t>Politiek juridische dimensie</a:t>
            </a:r>
          </a:p>
        </p:txBody>
      </p:sp>
      <p:sp>
        <p:nvSpPr>
          <p:cNvPr id="3" name="Tijdelijke aanduiding voor inhoud 2">
            <a:extLst>
              <a:ext uri="{FF2B5EF4-FFF2-40B4-BE49-F238E27FC236}">
                <a16:creationId xmlns:a16="http://schemas.microsoft.com/office/drawing/2014/main" id="{4FC751D6-102C-4855-9B9C-27CB5E6DB01B}"/>
              </a:ext>
            </a:extLst>
          </p:cNvPr>
          <p:cNvSpPr>
            <a:spLocks noGrp="1"/>
          </p:cNvSpPr>
          <p:nvPr>
            <p:ph idx="1"/>
          </p:nvPr>
        </p:nvSpPr>
        <p:spPr>
          <a:xfrm>
            <a:off x="1202920" y="2011680"/>
            <a:ext cx="6263640" cy="4206240"/>
          </a:xfrm>
        </p:spPr>
        <p:txBody>
          <a:bodyPr>
            <a:normAutofit/>
          </a:bodyPr>
          <a:lstStyle/>
          <a:p>
            <a:pPr marL="305435" indent="-305435"/>
            <a:r>
              <a:rPr lang="nl-NL" dirty="0">
                <a:ea typeface="+mn-lt"/>
                <a:cs typeface="+mn-lt"/>
              </a:rPr>
              <a:t>Gaat over besluitvorming, bereid zijn om mee te denken (en invloed uit te oefenen). Over bestuur van de eigen directe omgeving of werk, de gemeente, het land en Europa. Over media, veiligheid en </a:t>
            </a:r>
            <a:r>
              <a:rPr lang="nl-NL" dirty="0" err="1">
                <a:ea typeface="+mn-lt"/>
                <a:cs typeface="+mn-lt"/>
              </a:rPr>
              <a:t>interculturaliteit</a:t>
            </a:r>
            <a:r>
              <a:rPr lang="nl-NL" dirty="0">
                <a:ea typeface="+mn-lt"/>
                <a:cs typeface="+mn-lt"/>
              </a:rPr>
              <a:t>.</a:t>
            </a:r>
          </a:p>
          <a:p>
            <a:pPr marL="305435" indent="-305435"/>
            <a:endParaRPr lang="nl-NL" dirty="0"/>
          </a:p>
        </p:txBody>
      </p:sp>
      <p:pic>
        <p:nvPicPr>
          <p:cNvPr id="4" name="Afbeelding 4" descr="Afbeelding met binnen, tafel, stoel&#10;&#10;Beschrijving is gegenereerd met zeer hoge betrouwbaarheid">
            <a:extLst>
              <a:ext uri="{FF2B5EF4-FFF2-40B4-BE49-F238E27FC236}">
                <a16:creationId xmlns:a16="http://schemas.microsoft.com/office/drawing/2014/main" id="{B08804C4-983F-4057-960E-2E108FBB5475}"/>
              </a:ext>
            </a:extLst>
          </p:cNvPr>
          <p:cNvPicPr>
            <a:picLocks noChangeAspect="1"/>
          </p:cNvPicPr>
          <p:nvPr/>
        </p:nvPicPr>
        <p:blipFill rotWithShape="1">
          <a:blip r:embed="rId2"/>
          <a:srcRect l="14391" r="28053" b="-2"/>
          <a:stretch/>
        </p:blipFill>
        <p:spPr>
          <a:xfrm>
            <a:off x="7847215" y="1822028"/>
            <a:ext cx="4342220" cy="5035972"/>
          </a:xfrm>
          <a:prstGeom prst="rect">
            <a:avLst/>
          </a:prstGeom>
        </p:spPr>
      </p:pic>
    </p:spTree>
    <p:extLst>
      <p:ext uri="{BB962C8B-B14F-4D97-AF65-F5344CB8AC3E}">
        <p14:creationId xmlns:p14="http://schemas.microsoft.com/office/powerpoint/2010/main" val="298975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EAF5D-09B4-4392-BE58-45C7B8F4A357}"/>
              </a:ext>
            </a:extLst>
          </p:cNvPr>
          <p:cNvSpPr>
            <a:spLocks noGrp="1"/>
          </p:cNvSpPr>
          <p:nvPr>
            <p:ph type="title"/>
          </p:nvPr>
        </p:nvSpPr>
        <p:spPr>
          <a:xfrm>
            <a:off x="1202919" y="284176"/>
            <a:ext cx="9784080" cy="1508760"/>
          </a:xfrm>
        </p:spPr>
        <p:txBody>
          <a:bodyPr>
            <a:normAutofit/>
          </a:bodyPr>
          <a:lstStyle/>
          <a:p>
            <a:r>
              <a:rPr lang="nl-NL" dirty="0"/>
              <a:t>Economische dimensie </a:t>
            </a:r>
          </a:p>
        </p:txBody>
      </p:sp>
      <p:sp>
        <p:nvSpPr>
          <p:cNvPr id="3" name="Tijdelijke aanduiding voor inhoud 2">
            <a:extLst>
              <a:ext uri="{FF2B5EF4-FFF2-40B4-BE49-F238E27FC236}">
                <a16:creationId xmlns:a16="http://schemas.microsoft.com/office/drawing/2014/main" id="{5B791B75-5509-4FAB-B78B-7D6CB140D403}"/>
              </a:ext>
            </a:extLst>
          </p:cNvPr>
          <p:cNvSpPr>
            <a:spLocks noGrp="1"/>
          </p:cNvSpPr>
          <p:nvPr>
            <p:ph idx="1"/>
          </p:nvPr>
        </p:nvSpPr>
        <p:spPr>
          <a:xfrm>
            <a:off x="1202920" y="2011680"/>
            <a:ext cx="6263640" cy="4206240"/>
          </a:xfrm>
        </p:spPr>
        <p:txBody>
          <a:bodyPr>
            <a:normAutofit/>
          </a:bodyPr>
          <a:lstStyle/>
          <a:p>
            <a:pPr marL="305435" indent="-305435">
              <a:buClr>
                <a:srgbClr val="E0B877"/>
              </a:buClr>
            </a:pPr>
            <a:r>
              <a:rPr lang="nl-NL" dirty="0">
                <a:ea typeface="+mn-lt"/>
                <a:cs typeface="+mn-lt"/>
              </a:rPr>
              <a:t>Gaat over deelname aan het arbeidsproces, rechten en plichten als werknemer en collega. Over keuzes maken bij de aanschaf van producten en diensten, rekening houden met maatschappelijke belangen zoals duurzaamheid en gezondheid. Over bewust consumeren en produceren.</a:t>
            </a:r>
            <a:endParaRPr lang="nl-NL"/>
          </a:p>
        </p:txBody>
      </p:sp>
      <p:pic>
        <p:nvPicPr>
          <p:cNvPr id="4" name="Afbeelding 4" descr="Afbeelding met tekst&#10;&#10;Beschrijving is gegenereerd met hoge betrouwbaarheid">
            <a:extLst>
              <a:ext uri="{FF2B5EF4-FFF2-40B4-BE49-F238E27FC236}">
                <a16:creationId xmlns:a16="http://schemas.microsoft.com/office/drawing/2014/main" id="{5139B005-9517-4566-A01E-6937B8900657}"/>
              </a:ext>
            </a:extLst>
          </p:cNvPr>
          <p:cNvPicPr>
            <a:picLocks noChangeAspect="1"/>
          </p:cNvPicPr>
          <p:nvPr/>
        </p:nvPicPr>
        <p:blipFill rotWithShape="1">
          <a:blip r:embed="rId2"/>
          <a:srcRect l="24805" r="17209"/>
          <a:stretch/>
        </p:blipFill>
        <p:spPr>
          <a:xfrm>
            <a:off x="7847215" y="1822028"/>
            <a:ext cx="4342220" cy="5035972"/>
          </a:xfrm>
          <a:prstGeom prst="rect">
            <a:avLst/>
          </a:prstGeom>
        </p:spPr>
      </p:pic>
    </p:spTree>
    <p:extLst>
      <p:ext uri="{BB962C8B-B14F-4D97-AF65-F5344CB8AC3E}">
        <p14:creationId xmlns:p14="http://schemas.microsoft.com/office/powerpoint/2010/main" val="189686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D396C-77D1-4D0A-B407-E870B8C891F8}"/>
              </a:ext>
            </a:extLst>
          </p:cNvPr>
          <p:cNvSpPr>
            <a:spLocks noGrp="1"/>
          </p:cNvSpPr>
          <p:nvPr>
            <p:ph type="title"/>
          </p:nvPr>
        </p:nvSpPr>
        <p:spPr>
          <a:xfrm>
            <a:off x="1202919" y="284176"/>
            <a:ext cx="9784080" cy="1508760"/>
          </a:xfrm>
        </p:spPr>
        <p:txBody>
          <a:bodyPr>
            <a:normAutofit/>
          </a:bodyPr>
          <a:lstStyle/>
          <a:p>
            <a:r>
              <a:rPr lang="nl-NL" dirty="0"/>
              <a:t>Sociaal maatschappelijke dimensie </a:t>
            </a:r>
            <a:endParaRPr lang="nl-NL"/>
          </a:p>
        </p:txBody>
      </p:sp>
      <p:sp>
        <p:nvSpPr>
          <p:cNvPr id="3" name="Tijdelijke aanduiding voor inhoud 2">
            <a:extLst>
              <a:ext uri="{FF2B5EF4-FFF2-40B4-BE49-F238E27FC236}">
                <a16:creationId xmlns:a16="http://schemas.microsoft.com/office/drawing/2014/main" id="{F78C8B94-0685-4782-834F-D33D3C059E99}"/>
              </a:ext>
            </a:extLst>
          </p:cNvPr>
          <p:cNvSpPr>
            <a:spLocks noGrp="1"/>
          </p:cNvSpPr>
          <p:nvPr>
            <p:ph idx="1"/>
          </p:nvPr>
        </p:nvSpPr>
        <p:spPr>
          <a:xfrm>
            <a:off x="1202920" y="2011680"/>
            <a:ext cx="6263640" cy="4206240"/>
          </a:xfrm>
        </p:spPr>
        <p:txBody>
          <a:bodyPr>
            <a:normAutofit/>
          </a:bodyPr>
          <a:lstStyle/>
          <a:p>
            <a:pPr marL="305435" indent="-305435"/>
            <a:r>
              <a:rPr lang="nl-NL" dirty="0">
                <a:ea typeface="+mn-lt"/>
                <a:cs typeface="+mn-lt"/>
              </a:rPr>
              <a:t>Gaat over deel zijn van een gemeenschap en daar een bijdrage aan leveren. Over functioneren in de eigen woon- en leefomgeving, in zorgsituaties en op school. Over kunnen omgaan met verschillen en culturele verscheidenheid. Over bereid zijn om het eigen oordeel op te schorten.</a:t>
            </a:r>
          </a:p>
          <a:p>
            <a:pPr marL="305435" indent="-305435"/>
            <a:endParaRPr lang="nl-NL" dirty="0"/>
          </a:p>
        </p:txBody>
      </p:sp>
      <p:pic>
        <p:nvPicPr>
          <p:cNvPr id="4" name="Afbeelding 4" descr="Afbeelding met persoon, vrouw, lucht, vasthouden&#10;&#10;Beschrijving is gegenereerd met zeer hoge betrouwbaarheid">
            <a:extLst>
              <a:ext uri="{FF2B5EF4-FFF2-40B4-BE49-F238E27FC236}">
                <a16:creationId xmlns:a16="http://schemas.microsoft.com/office/drawing/2014/main" id="{5BFDFE36-5657-44A1-AD0A-7935783192F3}"/>
              </a:ext>
            </a:extLst>
          </p:cNvPr>
          <p:cNvPicPr>
            <a:picLocks noChangeAspect="1"/>
          </p:cNvPicPr>
          <p:nvPr/>
        </p:nvPicPr>
        <p:blipFill rotWithShape="1">
          <a:blip r:embed="rId2"/>
          <a:srcRect l="16690" r="18643" b="3"/>
          <a:stretch/>
        </p:blipFill>
        <p:spPr>
          <a:xfrm>
            <a:off x="7847215" y="1822028"/>
            <a:ext cx="4342220" cy="5035972"/>
          </a:xfrm>
          <a:prstGeom prst="rect">
            <a:avLst/>
          </a:prstGeom>
        </p:spPr>
      </p:pic>
    </p:spTree>
    <p:extLst>
      <p:ext uri="{BB962C8B-B14F-4D97-AF65-F5344CB8AC3E}">
        <p14:creationId xmlns:p14="http://schemas.microsoft.com/office/powerpoint/2010/main" val="31013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D20E7-E66A-492F-8EC3-47E613A80C08}"/>
              </a:ext>
            </a:extLst>
          </p:cNvPr>
          <p:cNvSpPr>
            <a:spLocks noGrp="1"/>
          </p:cNvSpPr>
          <p:nvPr>
            <p:ph type="title"/>
          </p:nvPr>
        </p:nvSpPr>
        <p:spPr>
          <a:xfrm>
            <a:off x="1202919" y="284176"/>
            <a:ext cx="9784080" cy="1508760"/>
          </a:xfrm>
        </p:spPr>
        <p:txBody>
          <a:bodyPr>
            <a:normAutofit/>
          </a:bodyPr>
          <a:lstStyle/>
          <a:p>
            <a:r>
              <a:rPr lang="nl-NL" dirty="0"/>
              <a:t>Vitaal burgerschap </a:t>
            </a:r>
          </a:p>
        </p:txBody>
      </p:sp>
      <p:sp>
        <p:nvSpPr>
          <p:cNvPr id="3" name="Tijdelijke aanduiding voor inhoud 2">
            <a:extLst>
              <a:ext uri="{FF2B5EF4-FFF2-40B4-BE49-F238E27FC236}">
                <a16:creationId xmlns:a16="http://schemas.microsoft.com/office/drawing/2014/main" id="{9C7AD05E-55EB-478F-8A95-E40457725C32}"/>
              </a:ext>
            </a:extLst>
          </p:cNvPr>
          <p:cNvSpPr>
            <a:spLocks noGrp="1"/>
          </p:cNvSpPr>
          <p:nvPr>
            <p:ph idx="1"/>
          </p:nvPr>
        </p:nvSpPr>
        <p:spPr>
          <a:xfrm>
            <a:off x="1202920" y="2011680"/>
            <a:ext cx="6263640" cy="4206240"/>
          </a:xfrm>
        </p:spPr>
        <p:txBody>
          <a:bodyPr>
            <a:normAutofit/>
          </a:bodyPr>
          <a:lstStyle/>
          <a:p>
            <a:pPr marL="305435" indent="-305435"/>
            <a:r>
              <a:rPr lang="nl-NL" dirty="0">
                <a:ea typeface="+mn-lt"/>
                <a:cs typeface="+mn-lt"/>
              </a:rPr>
              <a:t>Gaat over de bereidheid en het vermogen om te reflecteren op de eigen leefstijl en zorg te dragen voor de eigen vitaliteit als burger en werknemer. Het gaat dan over de zorg voor de eigen vitaliteit en fitheid. En over het vinden van de juiste afstemming tussen werken, zorgen (voor jezelf en anderen), leren en ontspannen.</a:t>
            </a:r>
          </a:p>
          <a:p>
            <a:pPr marL="305435" indent="-305435"/>
            <a:endParaRPr lang="nl-NL" dirty="0"/>
          </a:p>
        </p:txBody>
      </p:sp>
      <p:pic>
        <p:nvPicPr>
          <p:cNvPr id="4" name="Afbeelding 4" descr="Afbeelding met bord, tafel, voedsel, binnen&#10;&#10;Beschrijving is gegenereerd met zeer hoge betrouwbaarheid">
            <a:extLst>
              <a:ext uri="{FF2B5EF4-FFF2-40B4-BE49-F238E27FC236}">
                <a16:creationId xmlns:a16="http://schemas.microsoft.com/office/drawing/2014/main" id="{89724AFA-B23A-4784-8EB7-2CC25C2AEC7F}"/>
              </a:ext>
            </a:extLst>
          </p:cNvPr>
          <p:cNvPicPr>
            <a:picLocks noChangeAspect="1"/>
          </p:cNvPicPr>
          <p:nvPr/>
        </p:nvPicPr>
        <p:blipFill rotWithShape="1">
          <a:blip r:embed="rId2"/>
          <a:srcRect l="16329" r="24393" b="2"/>
          <a:stretch/>
        </p:blipFill>
        <p:spPr>
          <a:xfrm>
            <a:off x="7847215" y="1822028"/>
            <a:ext cx="4342220" cy="5035972"/>
          </a:xfrm>
          <a:prstGeom prst="rect">
            <a:avLst/>
          </a:prstGeom>
        </p:spPr>
      </p:pic>
    </p:spTree>
    <p:extLst>
      <p:ext uri="{BB962C8B-B14F-4D97-AF65-F5344CB8AC3E}">
        <p14:creationId xmlns:p14="http://schemas.microsoft.com/office/powerpoint/2010/main" val="311897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18B48-EC62-48C9-806F-3BE47F2B476C}"/>
              </a:ext>
            </a:extLst>
          </p:cNvPr>
          <p:cNvSpPr>
            <a:spLocks noGrp="1"/>
          </p:cNvSpPr>
          <p:nvPr>
            <p:ph type="title"/>
          </p:nvPr>
        </p:nvSpPr>
        <p:spPr>
          <a:xfrm>
            <a:off x="1202919" y="284176"/>
            <a:ext cx="9784080" cy="1508760"/>
          </a:xfrm>
        </p:spPr>
        <p:txBody>
          <a:bodyPr>
            <a:normAutofit/>
          </a:bodyPr>
          <a:lstStyle/>
          <a:p>
            <a:r>
              <a:rPr lang="nl-NL"/>
              <a:t>LB aftekenkaart </a:t>
            </a:r>
          </a:p>
        </p:txBody>
      </p:sp>
      <p:graphicFrame>
        <p:nvGraphicFramePr>
          <p:cNvPr id="28" name="Tijdelijke aanduiding voor inhoud 2">
            <a:extLst>
              <a:ext uri="{FF2B5EF4-FFF2-40B4-BE49-F238E27FC236}">
                <a16:creationId xmlns:a16="http://schemas.microsoft.com/office/drawing/2014/main" id="{6196517C-7F84-497E-86FE-713CC99671D7}"/>
              </a:ext>
            </a:extLst>
          </p:cNvPr>
          <p:cNvGraphicFramePr>
            <a:graphicFrameLocks noGrp="1"/>
          </p:cNvGraphicFramePr>
          <p:nvPr>
            <p:ph idx="1"/>
            <p:extLst>
              <p:ext uri="{D42A27DB-BD31-4B8C-83A1-F6EECF244321}">
                <p14:modId xmlns:p14="http://schemas.microsoft.com/office/powerpoint/2010/main" val="15560611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675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Banded</vt:lpstr>
      <vt:lpstr>LOOPBAAN EN BURGERSCHAP </vt:lpstr>
      <vt:lpstr>Introductie </vt:lpstr>
      <vt:lpstr>Werken aan de 5 dimensies </vt:lpstr>
      <vt:lpstr>Digitaal Burgerschap</vt:lpstr>
      <vt:lpstr>Politiek juridische dimensie</vt:lpstr>
      <vt:lpstr>Economische dimensie </vt:lpstr>
      <vt:lpstr>Sociaal maatschappelijke dimensie </vt:lpstr>
      <vt:lpstr>Vitaal burgerschap </vt:lpstr>
      <vt:lpstr>LB aftekenkaart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168</cp:revision>
  <dcterms:created xsi:type="dcterms:W3CDTF">2012-07-30T23:35:21Z</dcterms:created>
  <dcterms:modified xsi:type="dcterms:W3CDTF">2019-09-01T17:02:32Z</dcterms:modified>
</cp:coreProperties>
</file>